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75"/>
  </p:notesMasterIdLst>
  <p:handoutMasterIdLst>
    <p:handoutMasterId r:id="rId76"/>
  </p:handoutMasterIdLst>
  <p:sldIdLst>
    <p:sldId id="437" r:id="rId2"/>
    <p:sldId id="453" r:id="rId3"/>
    <p:sldId id="439" r:id="rId4"/>
    <p:sldId id="443" r:id="rId5"/>
    <p:sldId id="444" r:id="rId6"/>
    <p:sldId id="445" r:id="rId7"/>
    <p:sldId id="446" r:id="rId8"/>
    <p:sldId id="447" r:id="rId9"/>
    <p:sldId id="448" r:id="rId10"/>
    <p:sldId id="449" r:id="rId11"/>
    <p:sldId id="450" r:id="rId12"/>
    <p:sldId id="451" r:id="rId13"/>
    <p:sldId id="452" r:id="rId14"/>
    <p:sldId id="332" r:id="rId15"/>
    <p:sldId id="334" r:id="rId16"/>
    <p:sldId id="333" r:id="rId17"/>
    <p:sldId id="424" r:id="rId18"/>
    <p:sldId id="490" r:id="rId19"/>
    <p:sldId id="428" r:id="rId20"/>
    <p:sldId id="335" r:id="rId21"/>
    <p:sldId id="425" r:id="rId22"/>
    <p:sldId id="426" r:id="rId23"/>
    <p:sldId id="429" r:id="rId24"/>
    <p:sldId id="427" r:id="rId25"/>
    <p:sldId id="336" r:id="rId26"/>
    <p:sldId id="412" r:id="rId27"/>
    <p:sldId id="414" r:id="rId28"/>
    <p:sldId id="413" r:id="rId29"/>
    <p:sldId id="430" r:id="rId30"/>
    <p:sldId id="431" r:id="rId31"/>
    <p:sldId id="433" r:id="rId32"/>
    <p:sldId id="432" r:id="rId33"/>
    <p:sldId id="434" r:id="rId34"/>
    <p:sldId id="435" r:id="rId35"/>
    <p:sldId id="436" r:id="rId36"/>
    <p:sldId id="337" r:id="rId37"/>
    <p:sldId id="338" r:id="rId38"/>
    <p:sldId id="438" r:id="rId39"/>
    <p:sldId id="491" r:id="rId40"/>
    <p:sldId id="480" r:id="rId41"/>
    <p:sldId id="481" r:id="rId42"/>
    <p:sldId id="482" r:id="rId43"/>
    <p:sldId id="483" r:id="rId44"/>
    <p:sldId id="484" r:id="rId45"/>
    <p:sldId id="485" r:id="rId46"/>
    <p:sldId id="486" r:id="rId47"/>
    <p:sldId id="487" r:id="rId48"/>
    <p:sldId id="488" r:id="rId49"/>
    <p:sldId id="455" r:id="rId50"/>
    <p:sldId id="456" r:id="rId51"/>
    <p:sldId id="457" r:id="rId52"/>
    <p:sldId id="458" r:id="rId53"/>
    <p:sldId id="459" r:id="rId54"/>
    <p:sldId id="460" r:id="rId55"/>
    <p:sldId id="461" r:id="rId56"/>
    <p:sldId id="473" r:id="rId57"/>
    <p:sldId id="474" r:id="rId58"/>
    <p:sldId id="475" r:id="rId59"/>
    <p:sldId id="476" r:id="rId60"/>
    <p:sldId id="477" r:id="rId61"/>
    <p:sldId id="478" r:id="rId62"/>
    <p:sldId id="479" r:id="rId63"/>
    <p:sldId id="462" r:id="rId64"/>
    <p:sldId id="463" r:id="rId65"/>
    <p:sldId id="464" r:id="rId66"/>
    <p:sldId id="465" r:id="rId67"/>
    <p:sldId id="466" r:id="rId68"/>
    <p:sldId id="467" r:id="rId69"/>
    <p:sldId id="468" r:id="rId70"/>
    <p:sldId id="469" r:id="rId71"/>
    <p:sldId id="470" r:id="rId72"/>
    <p:sldId id="471" r:id="rId73"/>
    <p:sldId id="472" r:id="rId74"/>
  </p:sldIdLst>
  <p:sldSz cx="9271000" cy="6946900"/>
  <p:notesSz cx="6940550" cy="9080500"/>
  <p:kinsoku lang="ko-KR"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1" hangingPunct="1">
      <a:defRPr sz="2400" kern="1200">
        <a:solidFill>
          <a:schemeClr val="tx1"/>
        </a:solidFill>
        <a:latin typeface="Times New Roman" panose="02020603050405020304" pitchFamily="18" charset="0"/>
        <a:ea typeface="+mn-ea"/>
        <a:cs typeface="+mn-cs"/>
      </a:defRPr>
    </a:lvl6pPr>
    <a:lvl7pPr marL="2743200" algn="l" defTabSz="914400" rtl="0" eaLnBrk="1" latinLnBrk="1" hangingPunct="1">
      <a:defRPr sz="2400" kern="1200">
        <a:solidFill>
          <a:schemeClr val="tx1"/>
        </a:solidFill>
        <a:latin typeface="Times New Roman" panose="02020603050405020304" pitchFamily="18" charset="0"/>
        <a:ea typeface="+mn-ea"/>
        <a:cs typeface="+mn-cs"/>
      </a:defRPr>
    </a:lvl7pPr>
    <a:lvl8pPr marL="3200400" algn="l" defTabSz="914400" rtl="0" eaLnBrk="1" latinLnBrk="1" hangingPunct="1">
      <a:defRPr sz="2400" kern="1200">
        <a:solidFill>
          <a:schemeClr val="tx1"/>
        </a:solidFill>
        <a:latin typeface="Times New Roman" panose="02020603050405020304" pitchFamily="18" charset="0"/>
        <a:ea typeface="+mn-ea"/>
        <a:cs typeface="+mn-cs"/>
      </a:defRPr>
    </a:lvl8pPr>
    <a:lvl9pPr marL="3657600" algn="l" defTabSz="914400" rtl="0" eaLnBrk="1" latinLnBrk="1"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2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19"/>
    <p:restoredTop sz="93131"/>
  </p:normalViewPr>
  <p:slideViewPr>
    <p:cSldViewPr snapToGrid="0">
      <p:cViewPr varScale="1">
        <p:scale>
          <a:sx n="192" d="100"/>
          <a:sy n="192" d="100"/>
        </p:scale>
        <p:origin x="1392" y="168"/>
      </p:cViewPr>
      <p:guideLst>
        <p:guide orient="horz" pos="2176"/>
        <p:guide pos="292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159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BB83FBE-DE65-EE4D-AA25-7FDC6552C94C}"/>
              </a:ext>
            </a:extLst>
          </p:cNvPr>
          <p:cNvSpPr>
            <a:spLocks noGrp="1" noChangeArrowheads="1"/>
          </p:cNvSpPr>
          <p:nvPr>
            <p:ph type="body" sz="quarter" idx="3"/>
          </p:nvPr>
        </p:nvSpPr>
        <p:spPr bwMode="auto">
          <a:xfrm>
            <a:off x="925513" y="4311650"/>
            <a:ext cx="5089525" cy="408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574" tIns="44492" rIns="90574" bIns="44492" numCol="1" anchor="t" anchorCtr="0" compatLnSpc="1">
            <a:prstTxWarp prst="textNoShape">
              <a:avLst/>
            </a:prstTxWarp>
          </a:bodyPr>
          <a:lstStyle/>
          <a:p>
            <a:pPr lvl="0"/>
            <a:r>
              <a:rPr lang="en-US" altLang="ko-KR" noProof="0"/>
              <a:t>Click to edit Master text styles</a:t>
            </a:r>
          </a:p>
          <a:p>
            <a:pPr lvl="0"/>
            <a:r>
              <a:rPr lang="en-US" altLang="ko-KR" noProof="0"/>
              <a:t>Second level</a:t>
            </a:r>
          </a:p>
          <a:p>
            <a:pPr lvl="0"/>
            <a:r>
              <a:rPr lang="en-US" altLang="ko-KR" noProof="0"/>
              <a:t>Third level</a:t>
            </a:r>
          </a:p>
          <a:p>
            <a:pPr lvl="0"/>
            <a:r>
              <a:rPr lang="en-US" altLang="ko-KR" noProof="0"/>
              <a:t>Fourth level</a:t>
            </a:r>
          </a:p>
          <a:p>
            <a:pPr lvl="0"/>
            <a:r>
              <a:rPr lang="en-US" altLang="ko-KR" noProof="0"/>
              <a:t>Fifth level</a:t>
            </a:r>
          </a:p>
        </p:txBody>
      </p:sp>
      <p:sp>
        <p:nvSpPr>
          <p:cNvPr id="3075" name="Rectangle 3">
            <a:extLst>
              <a:ext uri="{FF2B5EF4-FFF2-40B4-BE49-F238E27FC236}">
                <a16:creationId xmlns:a16="http://schemas.microsoft.com/office/drawing/2014/main" id="{DAF405D0-0012-AA47-AD7D-6F12DD173239}"/>
              </a:ext>
            </a:extLst>
          </p:cNvPr>
          <p:cNvSpPr>
            <a:spLocks noGrp="1" noRot="1" noChangeAspect="1" noChangeArrowheads="1" noTextEdit="1"/>
          </p:cNvSpPr>
          <p:nvPr>
            <p:ph type="sldImg" idx="2"/>
          </p:nvPr>
        </p:nvSpPr>
        <p:spPr bwMode="auto">
          <a:xfrm>
            <a:off x="1177925" y="687388"/>
            <a:ext cx="4586288" cy="343693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Tree>
    <p:extLst>
      <p:ext uri="{BB962C8B-B14F-4D97-AF65-F5344CB8AC3E}">
        <p14:creationId xmlns:p14="http://schemas.microsoft.com/office/powerpoint/2010/main" val="21331064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15DE0EC-620A-6D45-A126-3906E86AE563}"/>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6147" name="Rectangle 3">
            <a:extLst>
              <a:ext uri="{FF2B5EF4-FFF2-40B4-BE49-F238E27FC236}">
                <a16:creationId xmlns:a16="http://schemas.microsoft.com/office/drawing/2014/main" id="{6C58D7D0-EDD0-BD41-89B9-2513D4ECCEAC}"/>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144655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3EF31F6-C1ED-1543-8B98-D51DB6D44171}"/>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29699" name="Rectangle 3">
            <a:extLst>
              <a:ext uri="{FF2B5EF4-FFF2-40B4-BE49-F238E27FC236}">
                <a16:creationId xmlns:a16="http://schemas.microsoft.com/office/drawing/2014/main" id="{EACE0085-CA48-1843-B77D-6EFBC9C4D1A0}"/>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31545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3EF31F6-C1ED-1543-8B98-D51DB6D44171}"/>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29699" name="Rectangle 3">
            <a:extLst>
              <a:ext uri="{FF2B5EF4-FFF2-40B4-BE49-F238E27FC236}">
                <a16:creationId xmlns:a16="http://schemas.microsoft.com/office/drawing/2014/main" id="{EACE0085-CA48-1843-B77D-6EFBC9C4D1A0}"/>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405549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9EDC7AAF-46F4-2C4F-B74C-3AFB05181B9E}"/>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31747" name="Rectangle 3">
            <a:extLst>
              <a:ext uri="{FF2B5EF4-FFF2-40B4-BE49-F238E27FC236}">
                <a16:creationId xmlns:a16="http://schemas.microsoft.com/office/drawing/2014/main" id="{94F80BD9-4459-FE4B-B364-FD9C17E3CC7B}"/>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74596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887DA70-1A92-334F-B023-608EB9893CBD}"/>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33795" name="Rectangle 3">
            <a:extLst>
              <a:ext uri="{FF2B5EF4-FFF2-40B4-BE49-F238E27FC236}">
                <a16:creationId xmlns:a16="http://schemas.microsoft.com/office/drawing/2014/main" id="{17DACA3E-9024-4A43-A880-38555AE059C7}"/>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973521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CF48E5F7-F544-A443-A367-FA7462C75318}"/>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35843" name="Rectangle 3">
            <a:extLst>
              <a:ext uri="{FF2B5EF4-FFF2-40B4-BE49-F238E27FC236}">
                <a16:creationId xmlns:a16="http://schemas.microsoft.com/office/drawing/2014/main" id="{BD2C8A6D-C6FE-AA4C-BD77-98EE59016517}"/>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390244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32626089-85D4-7F43-879A-1FF8C2EE6554}"/>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37891" name="Rectangle 3">
            <a:extLst>
              <a:ext uri="{FF2B5EF4-FFF2-40B4-BE49-F238E27FC236}">
                <a16:creationId xmlns:a16="http://schemas.microsoft.com/office/drawing/2014/main" id="{E128523E-0A8D-DC46-91CF-C9CCA3AFA598}"/>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907983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65DF30F-97F9-224A-9DAC-DE4050DB71E6}"/>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39939" name="Rectangle 3">
            <a:extLst>
              <a:ext uri="{FF2B5EF4-FFF2-40B4-BE49-F238E27FC236}">
                <a16:creationId xmlns:a16="http://schemas.microsoft.com/office/drawing/2014/main" id="{484517C9-43B3-B344-862E-5B5777F1DACF}"/>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4032398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E86CC4-9F7C-5A47-8665-FA59BE94FF5A}"/>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41987" name="Rectangle 3">
            <a:extLst>
              <a:ext uri="{FF2B5EF4-FFF2-40B4-BE49-F238E27FC236}">
                <a16:creationId xmlns:a16="http://schemas.microsoft.com/office/drawing/2014/main" id="{42DCC3F3-7D7F-4844-A5FB-65D56811D48D}"/>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35201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2730639-3DE5-214D-9121-AB963D4B7D77}"/>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44035" name="Rectangle 3">
            <a:extLst>
              <a:ext uri="{FF2B5EF4-FFF2-40B4-BE49-F238E27FC236}">
                <a16:creationId xmlns:a16="http://schemas.microsoft.com/office/drawing/2014/main" id="{A177A666-A39A-0940-A9B0-3FF7B1C371E7}"/>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632531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E84EAA32-5E77-AF4F-8B07-B30A3E417DD6}"/>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46083" name="Rectangle 3">
            <a:extLst>
              <a:ext uri="{FF2B5EF4-FFF2-40B4-BE49-F238E27FC236}">
                <a16:creationId xmlns:a16="http://schemas.microsoft.com/office/drawing/2014/main" id="{71B8EEB6-001B-2A44-B98B-BC004423872C}"/>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861460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77BC7B03-E2E5-A449-AFFC-EA0EF8AF14B0}"/>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8195" name="Rectangle 3">
            <a:extLst>
              <a:ext uri="{FF2B5EF4-FFF2-40B4-BE49-F238E27FC236}">
                <a16:creationId xmlns:a16="http://schemas.microsoft.com/office/drawing/2014/main" id="{63D8B3CA-DA35-E646-922E-96A36A220945}"/>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246275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470BF00D-746D-9049-8B78-2B19CA6CF05E}"/>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48131" name="Rectangle 3">
            <a:extLst>
              <a:ext uri="{FF2B5EF4-FFF2-40B4-BE49-F238E27FC236}">
                <a16:creationId xmlns:a16="http://schemas.microsoft.com/office/drawing/2014/main" id="{5473FAE5-6FE7-F340-8048-9CB6F39B1D9D}"/>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4022251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9577A71D-B43B-DF48-B31D-41D40A60A05D}"/>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50179" name="Rectangle 3">
            <a:extLst>
              <a:ext uri="{FF2B5EF4-FFF2-40B4-BE49-F238E27FC236}">
                <a16:creationId xmlns:a16="http://schemas.microsoft.com/office/drawing/2014/main" id="{684DF314-D21B-9D42-A7E2-8687166AD963}"/>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194382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E7967220-D359-F047-A433-36DFA8A69082}"/>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Tree>
    <p:extLst>
      <p:ext uri="{BB962C8B-B14F-4D97-AF65-F5344CB8AC3E}">
        <p14:creationId xmlns:p14="http://schemas.microsoft.com/office/powerpoint/2010/main" val="1224814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E2C9145C-F759-064C-9EF5-60B19F899534}"/>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61443" name="Rectangle 3">
            <a:extLst>
              <a:ext uri="{FF2B5EF4-FFF2-40B4-BE49-F238E27FC236}">
                <a16:creationId xmlns:a16="http://schemas.microsoft.com/office/drawing/2014/main" id="{10703682-2E1B-EE41-BE4B-8CE8555C1F51}"/>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965040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840630D7-D2D4-2940-9070-0B59E6B2D7BB}"/>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10243" name="Rectangle 3">
            <a:extLst>
              <a:ext uri="{FF2B5EF4-FFF2-40B4-BE49-F238E27FC236}">
                <a16:creationId xmlns:a16="http://schemas.microsoft.com/office/drawing/2014/main" id="{D5754516-45DD-F447-AEB1-652E90A7C5C4}"/>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525220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753282EB-5C9E-A544-B9C8-461A176CCE2C}"/>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12291" name="Rectangle 3">
            <a:extLst>
              <a:ext uri="{FF2B5EF4-FFF2-40B4-BE49-F238E27FC236}">
                <a16:creationId xmlns:a16="http://schemas.microsoft.com/office/drawing/2014/main" id="{A370F5CF-783B-2640-ACA8-975F917FC75A}"/>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43220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BE423F4-15C0-BB4D-AC06-C3C95AC27F71}"/>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18435" name="Rectangle 3">
            <a:extLst>
              <a:ext uri="{FF2B5EF4-FFF2-40B4-BE49-F238E27FC236}">
                <a16:creationId xmlns:a16="http://schemas.microsoft.com/office/drawing/2014/main" id="{FF68284D-8DC7-144E-994E-E30512CCFF25}"/>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182605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72723658-7F07-B645-99D3-6352DA6460D6}"/>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20483" name="Rectangle 3">
            <a:extLst>
              <a:ext uri="{FF2B5EF4-FFF2-40B4-BE49-F238E27FC236}">
                <a16:creationId xmlns:a16="http://schemas.microsoft.com/office/drawing/2014/main" id="{DD037BA5-F0F5-7A43-9903-FB59B43AAE57}"/>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56322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075798EE-0CE2-5D47-853B-D433BCF6E61F}"/>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489" tIns="44451" rIns="90489" bIns="44451"/>
          <a:lstStyle/>
          <a:p>
            <a:pPr>
              <a:defRPr/>
            </a:pPr>
            <a:endParaRPr lang="ko-KR" altLang="ko-KR">
              <a:latin typeface="Times New Roman" charset="0"/>
            </a:endParaRPr>
          </a:p>
        </p:txBody>
      </p:sp>
      <p:sp>
        <p:nvSpPr>
          <p:cNvPr id="22531" name="Rectangle 3">
            <a:extLst>
              <a:ext uri="{FF2B5EF4-FFF2-40B4-BE49-F238E27FC236}">
                <a16:creationId xmlns:a16="http://schemas.microsoft.com/office/drawing/2014/main" id="{C41B08A3-3EE3-9741-A284-CE5FCCE39C6B}"/>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472570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4ED2BE3-6019-8846-A95C-7472C652BD65}"/>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25603" name="Rectangle 3">
            <a:extLst>
              <a:ext uri="{FF2B5EF4-FFF2-40B4-BE49-F238E27FC236}">
                <a16:creationId xmlns:a16="http://schemas.microsoft.com/office/drawing/2014/main" id="{7F00742B-CB2C-7747-87DA-0AAB02086F1A}"/>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9316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D851AC7A-79BE-4347-8759-527201C66F77}"/>
              </a:ext>
            </a:extLst>
          </p:cNvPr>
          <p:cNvSpPr>
            <a:spLocks noGrp="1" noChangeArrowheads="1"/>
          </p:cNvSpPr>
          <p:nvPr>
            <p:ph type="body" idx="1"/>
          </p:nvPr>
        </p:nvSpPr>
        <p:spPr>
          <a:xfrm>
            <a:off x="923925" y="4311650"/>
            <a:ext cx="5086350" cy="4089400"/>
          </a:xfrm>
          <a:noFill/>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lIns="90503" tIns="44457" rIns="90503" bIns="44457"/>
          <a:lstStyle/>
          <a:p>
            <a:pPr>
              <a:defRPr/>
            </a:pPr>
            <a:endParaRPr lang="ko-KR" altLang="ko-KR">
              <a:latin typeface="Times New Roman" charset="0"/>
            </a:endParaRPr>
          </a:p>
        </p:txBody>
      </p:sp>
      <p:sp>
        <p:nvSpPr>
          <p:cNvPr id="27651" name="Rectangle 3">
            <a:extLst>
              <a:ext uri="{FF2B5EF4-FFF2-40B4-BE49-F238E27FC236}">
                <a16:creationId xmlns:a16="http://schemas.microsoft.com/office/drawing/2014/main" id="{560EBDF7-5BDC-2446-A18A-D6D137D2F351}"/>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4775089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pic>
        <p:nvPicPr>
          <p:cNvPr id="4" name="Picture 7" descr="A:\paint.GIF">
            <a:extLst>
              <a:ext uri="{FF2B5EF4-FFF2-40B4-BE49-F238E27FC236}">
                <a16:creationId xmlns:a16="http://schemas.microsoft.com/office/drawing/2014/main" id="{22FE228F-C732-0C45-A5C0-B77C57A02346}"/>
              </a:ext>
            </a:extLst>
          </p:cNvPr>
          <p:cNvPicPr>
            <a:picLocks noChangeAspect="1" noChangeArrowheads="1"/>
          </p:cNvPicPr>
          <p:nvPr/>
        </p:nvPicPr>
        <p:blipFill>
          <a:blip r:embed="rId2">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27100" y="1852613"/>
            <a:ext cx="8343900" cy="388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6610" name="Rectangle 2"/>
          <p:cNvSpPr>
            <a:spLocks noGrp="1" noChangeArrowheads="1"/>
          </p:cNvSpPr>
          <p:nvPr>
            <p:ph type="ctrTitle"/>
          </p:nvPr>
        </p:nvSpPr>
        <p:spPr>
          <a:xfrm>
            <a:off x="927100" y="695325"/>
            <a:ext cx="7829550" cy="1157288"/>
          </a:xfrm>
        </p:spPr>
        <p:txBody>
          <a:bodyPr/>
          <a:lstStyle>
            <a:lvl1pPr>
              <a:defRPr/>
            </a:lvl1pPr>
          </a:lstStyle>
          <a:p>
            <a:pPr lvl="0"/>
            <a:r>
              <a:rPr lang="en-US" altLang="ko-KR" noProof="0"/>
              <a:t>Click to edit Master title style</a:t>
            </a:r>
          </a:p>
        </p:txBody>
      </p:sp>
      <p:sp>
        <p:nvSpPr>
          <p:cNvPr id="196611" name="Rectangle 3"/>
          <p:cNvSpPr>
            <a:spLocks noGrp="1" noChangeArrowheads="1"/>
          </p:cNvSpPr>
          <p:nvPr>
            <p:ph type="subTitle" idx="1"/>
          </p:nvPr>
        </p:nvSpPr>
        <p:spPr>
          <a:xfrm>
            <a:off x="2163763" y="3937000"/>
            <a:ext cx="6489700" cy="1793875"/>
          </a:xfrm>
        </p:spPr>
        <p:txBody>
          <a:bodyPr/>
          <a:lstStyle>
            <a:lvl1pPr marL="0" indent="0">
              <a:buFont typeface="Monotype Sorts" pitchFamily="2" charset="2"/>
              <a:buNone/>
              <a:defRPr>
                <a:latin typeface="Arial Black" panose="020B0A04020102020204" pitchFamily="34" charset="0"/>
              </a:defRPr>
            </a:lvl1pPr>
          </a:lstStyle>
          <a:p>
            <a:pPr lvl="0"/>
            <a:r>
              <a:rPr lang="en-US" altLang="ko-KR" noProof="0"/>
              <a:t>Click to edit Master subtitle style</a:t>
            </a:r>
          </a:p>
        </p:txBody>
      </p:sp>
      <p:sp>
        <p:nvSpPr>
          <p:cNvPr id="5" name="Rectangle 4">
            <a:extLst>
              <a:ext uri="{FF2B5EF4-FFF2-40B4-BE49-F238E27FC236}">
                <a16:creationId xmlns:a16="http://schemas.microsoft.com/office/drawing/2014/main" id="{B43C66AF-0D12-AD44-B138-C5BB2CD93F4D}"/>
              </a:ext>
            </a:extLst>
          </p:cNvPr>
          <p:cNvSpPr>
            <a:spLocks noGrp="1" noChangeArrowheads="1"/>
          </p:cNvSpPr>
          <p:nvPr>
            <p:ph type="dt" sz="half" idx="10"/>
          </p:nvPr>
        </p:nvSpPr>
        <p:spPr>
          <a:xfrm>
            <a:off x="720725" y="6310313"/>
            <a:ext cx="1957388" cy="520700"/>
          </a:xfrm>
        </p:spPr>
        <p:txBody>
          <a:bodyPr/>
          <a:lstStyle>
            <a:lvl1pPr>
              <a:defRPr>
                <a:solidFill>
                  <a:srgbClr val="5E574E"/>
                </a:solidFill>
              </a:defRPr>
            </a:lvl1pPr>
          </a:lstStyle>
          <a:p>
            <a:pPr>
              <a:defRPr/>
            </a:pPr>
            <a:endParaRPr lang="en-US" altLang="ko-KR"/>
          </a:p>
        </p:txBody>
      </p:sp>
      <p:sp>
        <p:nvSpPr>
          <p:cNvPr id="6" name="Rectangle 5">
            <a:extLst>
              <a:ext uri="{FF2B5EF4-FFF2-40B4-BE49-F238E27FC236}">
                <a16:creationId xmlns:a16="http://schemas.microsoft.com/office/drawing/2014/main" id="{B6EFC939-A654-514E-A9FE-B6BCA9013C55}"/>
              </a:ext>
            </a:extLst>
          </p:cNvPr>
          <p:cNvSpPr>
            <a:spLocks noGrp="1" noChangeArrowheads="1"/>
          </p:cNvSpPr>
          <p:nvPr>
            <p:ph type="ftr" sz="quarter" idx="11"/>
          </p:nvPr>
        </p:nvSpPr>
        <p:spPr>
          <a:xfrm>
            <a:off x="3194050" y="6310313"/>
            <a:ext cx="2882900" cy="520700"/>
          </a:xfrm>
        </p:spPr>
        <p:txBody>
          <a:bodyPr/>
          <a:lstStyle>
            <a:lvl1pPr>
              <a:defRPr sz="1400">
                <a:solidFill>
                  <a:srgbClr val="5E574E"/>
                </a:solidFill>
              </a:defRPr>
            </a:lvl1pPr>
          </a:lstStyle>
          <a:p>
            <a:pPr>
              <a:defRPr/>
            </a:pPr>
            <a:endParaRPr lang="en-US" altLang="ko-KR"/>
          </a:p>
        </p:txBody>
      </p:sp>
      <p:sp>
        <p:nvSpPr>
          <p:cNvPr id="7" name="Rectangle 6">
            <a:extLst>
              <a:ext uri="{FF2B5EF4-FFF2-40B4-BE49-F238E27FC236}">
                <a16:creationId xmlns:a16="http://schemas.microsoft.com/office/drawing/2014/main" id="{D8F022EA-B3E6-AB46-A832-C2E7506F051A}"/>
              </a:ext>
            </a:extLst>
          </p:cNvPr>
          <p:cNvSpPr>
            <a:spLocks noGrp="1" noChangeArrowheads="1"/>
          </p:cNvSpPr>
          <p:nvPr>
            <p:ph type="sldNum" sz="quarter" idx="12"/>
          </p:nvPr>
        </p:nvSpPr>
        <p:spPr>
          <a:xfrm>
            <a:off x="6696075" y="6310313"/>
            <a:ext cx="1854200" cy="520700"/>
          </a:xfrm>
        </p:spPr>
        <p:txBody>
          <a:bodyPr/>
          <a:lstStyle>
            <a:lvl1pPr>
              <a:defRPr>
                <a:solidFill>
                  <a:srgbClr val="5E574E"/>
                </a:solidFill>
              </a:defRPr>
            </a:lvl1pPr>
          </a:lstStyle>
          <a:p>
            <a:pPr>
              <a:defRPr/>
            </a:pPr>
            <a:fld id="{71CC9B9B-CF33-AC4E-8B03-E974E49B2C36}" type="slidenum">
              <a:rPr lang="en-US" altLang="ko-KR"/>
              <a:pPr>
                <a:defRPr/>
              </a:pPr>
              <a:t>‹#›</a:t>
            </a:fld>
            <a:endParaRPr lang="en-US" altLang="ko-KR"/>
          </a:p>
        </p:txBody>
      </p:sp>
    </p:spTree>
    <p:extLst>
      <p:ext uri="{BB962C8B-B14F-4D97-AF65-F5344CB8AC3E}">
        <p14:creationId xmlns:p14="http://schemas.microsoft.com/office/powerpoint/2010/main" val="22711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26A875C7-A420-3A40-B90E-BC00A0895DD1}"/>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A1F12C54-2209-7F4D-9070-DCBF76AC59DE}"/>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44616F5B-0183-9541-B900-BA09F24EEBDF}" type="slidenum">
              <a:rPr lang="en-US" altLang="ko-KR"/>
              <a:pPr>
                <a:defRPr/>
              </a:pPr>
              <a:t>‹#›</a:t>
            </a:fld>
            <a:endParaRPr lang="en-US" altLang="ko-KR"/>
          </a:p>
        </p:txBody>
      </p:sp>
      <p:sp>
        <p:nvSpPr>
          <p:cNvPr id="6" name="Rectangle 6">
            <a:extLst>
              <a:ext uri="{FF2B5EF4-FFF2-40B4-BE49-F238E27FC236}">
                <a16:creationId xmlns:a16="http://schemas.microsoft.com/office/drawing/2014/main" id="{60ADF729-9978-A047-B950-7971C86786A4}"/>
              </a:ext>
            </a:extLst>
          </p:cNvPr>
          <p:cNvSpPr>
            <a:spLocks noGrp="1" noChangeArrowheads="1"/>
          </p:cNvSpPr>
          <p:nvPr>
            <p:ph type="sldNum" sz="quarter" idx="12"/>
          </p:nvPr>
        </p:nvSpPr>
        <p:spPr>
          <a:ln/>
        </p:spPr>
        <p:txBody>
          <a:bodyPr/>
          <a:lstStyle>
            <a:lvl1pPr>
              <a:defRPr/>
            </a:lvl1pPr>
          </a:lstStyle>
          <a:p>
            <a:pPr>
              <a:defRPr/>
            </a:pPr>
            <a:fld id="{37281499-9E61-154C-A8B8-13AC4A5317DD}" type="slidenum">
              <a:rPr lang="en-US" altLang="ko-KR"/>
              <a:pPr>
                <a:defRPr/>
              </a:pPr>
              <a:t>‹#›</a:t>
            </a:fld>
            <a:endParaRPr lang="en-US" altLang="ko-KR"/>
          </a:p>
        </p:txBody>
      </p:sp>
    </p:spTree>
    <p:extLst>
      <p:ext uri="{BB962C8B-B14F-4D97-AF65-F5344CB8AC3E}">
        <p14:creationId xmlns:p14="http://schemas.microsoft.com/office/powerpoint/2010/main" val="304670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70675" y="231775"/>
            <a:ext cx="2085975" cy="5903913"/>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12750" y="231775"/>
            <a:ext cx="6105525" cy="5903913"/>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E44E9EB6-CEA4-FD40-B56E-D36A1DA5E162}"/>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33C5B3DD-33CF-434C-AA5E-4A430B71BE0B}"/>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E31F89E0-C652-BD44-BFE4-8BF5C1507AD9}" type="slidenum">
              <a:rPr lang="en-US" altLang="ko-KR"/>
              <a:pPr>
                <a:defRPr/>
              </a:pPr>
              <a:t>‹#›</a:t>
            </a:fld>
            <a:endParaRPr lang="en-US" altLang="ko-KR"/>
          </a:p>
        </p:txBody>
      </p:sp>
      <p:sp>
        <p:nvSpPr>
          <p:cNvPr id="6" name="Rectangle 6">
            <a:extLst>
              <a:ext uri="{FF2B5EF4-FFF2-40B4-BE49-F238E27FC236}">
                <a16:creationId xmlns:a16="http://schemas.microsoft.com/office/drawing/2014/main" id="{5F415586-C318-1544-ABC5-78A39E451896}"/>
              </a:ext>
            </a:extLst>
          </p:cNvPr>
          <p:cNvSpPr>
            <a:spLocks noGrp="1" noChangeArrowheads="1"/>
          </p:cNvSpPr>
          <p:nvPr>
            <p:ph type="sldNum" sz="quarter" idx="12"/>
          </p:nvPr>
        </p:nvSpPr>
        <p:spPr>
          <a:ln/>
        </p:spPr>
        <p:txBody>
          <a:bodyPr/>
          <a:lstStyle>
            <a:lvl1pPr>
              <a:defRPr/>
            </a:lvl1pPr>
          </a:lstStyle>
          <a:p>
            <a:pPr>
              <a:defRPr/>
            </a:pPr>
            <a:fld id="{934963A4-C66C-B445-93F4-725347838E78}" type="slidenum">
              <a:rPr lang="en-US" altLang="ko-KR"/>
              <a:pPr>
                <a:defRPr/>
              </a:pPr>
              <a:t>‹#›</a:t>
            </a:fld>
            <a:endParaRPr lang="en-US" altLang="ko-KR"/>
          </a:p>
        </p:txBody>
      </p:sp>
    </p:spTree>
    <p:extLst>
      <p:ext uri="{BB962C8B-B14F-4D97-AF65-F5344CB8AC3E}">
        <p14:creationId xmlns:p14="http://schemas.microsoft.com/office/powerpoint/2010/main" val="2329633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61CEDB6A-66FD-5540-88C0-EF2FCEAAE64A}"/>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5E393C57-B41D-F243-B950-5E842C9A47D0}"/>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1F314855-0830-D148-B4E5-DB8E90EA519D}" type="slidenum">
              <a:rPr lang="en-US" altLang="ko-KR"/>
              <a:pPr>
                <a:defRPr/>
              </a:pPr>
              <a:t>‹#›</a:t>
            </a:fld>
            <a:endParaRPr lang="en-US" altLang="ko-KR"/>
          </a:p>
        </p:txBody>
      </p:sp>
      <p:sp>
        <p:nvSpPr>
          <p:cNvPr id="6" name="Rectangle 6">
            <a:extLst>
              <a:ext uri="{FF2B5EF4-FFF2-40B4-BE49-F238E27FC236}">
                <a16:creationId xmlns:a16="http://schemas.microsoft.com/office/drawing/2014/main" id="{4A77274B-67DA-9242-8A26-D54B28862173}"/>
              </a:ext>
            </a:extLst>
          </p:cNvPr>
          <p:cNvSpPr>
            <a:spLocks noGrp="1" noChangeArrowheads="1"/>
          </p:cNvSpPr>
          <p:nvPr>
            <p:ph type="sldNum" sz="quarter" idx="12"/>
          </p:nvPr>
        </p:nvSpPr>
        <p:spPr>
          <a:ln/>
        </p:spPr>
        <p:txBody>
          <a:bodyPr/>
          <a:lstStyle>
            <a:lvl1pPr>
              <a:defRPr/>
            </a:lvl1pPr>
          </a:lstStyle>
          <a:p>
            <a:pPr>
              <a:defRPr/>
            </a:pPr>
            <a:fld id="{19551028-F473-DC42-942F-5015EF5ACFB9}" type="slidenum">
              <a:rPr lang="en-US" altLang="ko-KR"/>
              <a:pPr>
                <a:defRPr/>
              </a:pPr>
              <a:t>‹#›</a:t>
            </a:fld>
            <a:endParaRPr lang="en-US" altLang="ko-KR"/>
          </a:p>
        </p:txBody>
      </p:sp>
    </p:spTree>
    <p:extLst>
      <p:ext uri="{BB962C8B-B14F-4D97-AF65-F5344CB8AC3E}">
        <p14:creationId xmlns:p14="http://schemas.microsoft.com/office/powerpoint/2010/main" val="2441512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31825" y="1731963"/>
            <a:ext cx="7996238" cy="2889250"/>
          </a:xfrm>
        </p:spPr>
        <p:txBody>
          <a:bodyPr/>
          <a:lstStyle>
            <a:lvl1pPr>
              <a:defRPr sz="6000"/>
            </a:lvl1pPr>
          </a:lstStyle>
          <a:p>
            <a:r>
              <a:rPr lang="ko-KR" altLang="en-US"/>
              <a:t>마스터 제목 스타일 편집</a:t>
            </a:r>
          </a:p>
        </p:txBody>
      </p:sp>
      <p:sp>
        <p:nvSpPr>
          <p:cNvPr id="3" name="텍스트 개체 틀 2"/>
          <p:cNvSpPr>
            <a:spLocks noGrp="1"/>
          </p:cNvSpPr>
          <p:nvPr>
            <p:ph type="body" idx="1"/>
          </p:nvPr>
        </p:nvSpPr>
        <p:spPr>
          <a:xfrm>
            <a:off x="631825" y="4648200"/>
            <a:ext cx="7996238" cy="152082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Rectangle 4">
            <a:extLst>
              <a:ext uri="{FF2B5EF4-FFF2-40B4-BE49-F238E27FC236}">
                <a16:creationId xmlns:a16="http://schemas.microsoft.com/office/drawing/2014/main" id="{41192A91-14FE-D847-B474-9F910AF7FCCE}"/>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5">
            <a:extLst>
              <a:ext uri="{FF2B5EF4-FFF2-40B4-BE49-F238E27FC236}">
                <a16:creationId xmlns:a16="http://schemas.microsoft.com/office/drawing/2014/main" id="{6A3BE90E-A73B-D245-A7A8-C843E6340B85}"/>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9F80616A-85A0-984A-AD81-1004BAA2D947}" type="slidenum">
              <a:rPr lang="en-US" altLang="ko-KR"/>
              <a:pPr>
                <a:defRPr/>
              </a:pPr>
              <a:t>‹#›</a:t>
            </a:fld>
            <a:endParaRPr lang="en-US" altLang="ko-KR"/>
          </a:p>
        </p:txBody>
      </p:sp>
      <p:sp>
        <p:nvSpPr>
          <p:cNvPr id="6" name="Rectangle 6">
            <a:extLst>
              <a:ext uri="{FF2B5EF4-FFF2-40B4-BE49-F238E27FC236}">
                <a16:creationId xmlns:a16="http://schemas.microsoft.com/office/drawing/2014/main" id="{43D4D7FC-32F8-AF46-ADB0-1A9B996DBCE2}"/>
              </a:ext>
            </a:extLst>
          </p:cNvPr>
          <p:cNvSpPr>
            <a:spLocks noGrp="1" noChangeArrowheads="1"/>
          </p:cNvSpPr>
          <p:nvPr>
            <p:ph type="sldNum" sz="quarter" idx="12"/>
          </p:nvPr>
        </p:nvSpPr>
        <p:spPr>
          <a:ln/>
        </p:spPr>
        <p:txBody>
          <a:bodyPr/>
          <a:lstStyle>
            <a:lvl1pPr>
              <a:defRPr/>
            </a:lvl1pPr>
          </a:lstStyle>
          <a:p>
            <a:pPr>
              <a:defRPr/>
            </a:pPr>
            <a:fld id="{A8726FD3-C805-0248-9449-76E8DE92B072}" type="slidenum">
              <a:rPr lang="en-US" altLang="ko-KR"/>
              <a:pPr>
                <a:defRPr/>
              </a:pPr>
              <a:t>‹#›</a:t>
            </a:fld>
            <a:endParaRPr lang="en-US" altLang="ko-KR"/>
          </a:p>
        </p:txBody>
      </p:sp>
    </p:spTree>
    <p:extLst>
      <p:ext uri="{BB962C8B-B14F-4D97-AF65-F5344CB8AC3E}">
        <p14:creationId xmlns:p14="http://schemas.microsoft.com/office/powerpoint/2010/main" val="234861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63550" y="1620838"/>
            <a:ext cx="4070350" cy="45148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86300" y="1620838"/>
            <a:ext cx="4070350" cy="451485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33DA2F72-1060-AD4E-8F41-F7AFBEDB602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114DE3CF-2D84-4047-A1F3-2B2223F20032}"/>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E349DEB1-9308-7D42-A8DF-01DCA13A3F19}" type="slidenum">
              <a:rPr lang="en-US" altLang="ko-KR"/>
              <a:pPr>
                <a:defRPr/>
              </a:pPr>
              <a:t>‹#›</a:t>
            </a:fld>
            <a:endParaRPr lang="en-US" altLang="ko-KR"/>
          </a:p>
        </p:txBody>
      </p:sp>
      <p:sp>
        <p:nvSpPr>
          <p:cNvPr id="7" name="Rectangle 6">
            <a:extLst>
              <a:ext uri="{FF2B5EF4-FFF2-40B4-BE49-F238E27FC236}">
                <a16:creationId xmlns:a16="http://schemas.microsoft.com/office/drawing/2014/main" id="{B319FC9B-206A-4E46-ADFB-4E72E6F1D4B5}"/>
              </a:ext>
            </a:extLst>
          </p:cNvPr>
          <p:cNvSpPr>
            <a:spLocks noGrp="1" noChangeArrowheads="1"/>
          </p:cNvSpPr>
          <p:nvPr>
            <p:ph type="sldNum" sz="quarter" idx="12"/>
          </p:nvPr>
        </p:nvSpPr>
        <p:spPr>
          <a:ln/>
        </p:spPr>
        <p:txBody>
          <a:bodyPr/>
          <a:lstStyle>
            <a:lvl1pPr>
              <a:defRPr/>
            </a:lvl1pPr>
          </a:lstStyle>
          <a:p>
            <a:pPr>
              <a:defRPr/>
            </a:pPr>
            <a:fld id="{C26794DC-6701-FF40-B310-432531C60889}" type="slidenum">
              <a:rPr lang="en-US" altLang="ko-KR"/>
              <a:pPr>
                <a:defRPr/>
              </a:pPr>
              <a:t>‹#›</a:t>
            </a:fld>
            <a:endParaRPr lang="en-US" altLang="ko-KR"/>
          </a:p>
        </p:txBody>
      </p:sp>
    </p:spTree>
    <p:extLst>
      <p:ext uri="{BB962C8B-B14F-4D97-AF65-F5344CB8AC3E}">
        <p14:creationId xmlns:p14="http://schemas.microsoft.com/office/powerpoint/2010/main" val="3734157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38175" y="369888"/>
            <a:ext cx="7996238" cy="1343025"/>
          </a:xfrm>
        </p:spPr>
        <p:txBody>
          <a:bodyPr/>
          <a:lstStyle/>
          <a:p>
            <a:r>
              <a:rPr lang="ko-KR" altLang="en-US"/>
              <a:t>마스터 제목 스타일 편집</a:t>
            </a:r>
          </a:p>
        </p:txBody>
      </p:sp>
      <p:sp>
        <p:nvSpPr>
          <p:cNvPr id="3" name="텍스트 개체 틀 2"/>
          <p:cNvSpPr>
            <a:spLocks noGrp="1"/>
          </p:cNvSpPr>
          <p:nvPr>
            <p:ph type="body" idx="1"/>
          </p:nvPr>
        </p:nvSpPr>
        <p:spPr>
          <a:xfrm>
            <a:off x="638175" y="1703388"/>
            <a:ext cx="3922713" cy="833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38175" y="2536825"/>
            <a:ext cx="3922713" cy="37338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94238" y="1703388"/>
            <a:ext cx="3940175" cy="8334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94238" y="2536825"/>
            <a:ext cx="3940175" cy="37338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36D07427-7E9F-4243-A4A2-7FD0FBFB2CB2}"/>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5">
            <a:extLst>
              <a:ext uri="{FF2B5EF4-FFF2-40B4-BE49-F238E27FC236}">
                <a16:creationId xmlns:a16="http://schemas.microsoft.com/office/drawing/2014/main" id="{A206276D-6C55-4C41-8E0F-250D86C3F65E}"/>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CEEFA97C-2F8B-B548-AA96-F5EB4B9957A1}" type="slidenum">
              <a:rPr lang="en-US" altLang="ko-KR"/>
              <a:pPr>
                <a:defRPr/>
              </a:pPr>
              <a:t>‹#›</a:t>
            </a:fld>
            <a:endParaRPr lang="en-US" altLang="ko-KR"/>
          </a:p>
        </p:txBody>
      </p:sp>
      <p:sp>
        <p:nvSpPr>
          <p:cNvPr id="9" name="Rectangle 6">
            <a:extLst>
              <a:ext uri="{FF2B5EF4-FFF2-40B4-BE49-F238E27FC236}">
                <a16:creationId xmlns:a16="http://schemas.microsoft.com/office/drawing/2014/main" id="{933AEB4A-B4C3-8D4B-AD6A-3890B37A3550}"/>
              </a:ext>
            </a:extLst>
          </p:cNvPr>
          <p:cNvSpPr>
            <a:spLocks noGrp="1" noChangeArrowheads="1"/>
          </p:cNvSpPr>
          <p:nvPr>
            <p:ph type="sldNum" sz="quarter" idx="12"/>
          </p:nvPr>
        </p:nvSpPr>
        <p:spPr>
          <a:ln/>
        </p:spPr>
        <p:txBody>
          <a:bodyPr/>
          <a:lstStyle>
            <a:lvl1pPr>
              <a:defRPr/>
            </a:lvl1pPr>
          </a:lstStyle>
          <a:p>
            <a:pPr>
              <a:defRPr/>
            </a:pPr>
            <a:fld id="{7FB5588D-5775-674A-996E-62BB8C1F0913}" type="slidenum">
              <a:rPr lang="en-US" altLang="ko-KR"/>
              <a:pPr>
                <a:defRPr/>
              </a:pPr>
              <a:t>‹#›</a:t>
            </a:fld>
            <a:endParaRPr lang="en-US" altLang="ko-KR"/>
          </a:p>
        </p:txBody>
      </p:sp>
    </p:spTree>
    <p:extLst>
      <p:ext uri="{BB962C8B-B14F-4D97-AF65-F5344CB8AC3E}">
        <p14:creationId xmlns:p14="http://schemas.microsoft.com/office/powerpoint/2010/main" val="1046132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A10AB0F2-5A88-8644-BB8E-0419929FBC6A}"/>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5">
            <a:extLst>
              <a:ext uri="{FF2B5EF4-FFF2-40B4-BE49-F238E27FC236}">
                <a16:creationId xmlns:a16="http://schemas.microsoft.com/office/drawing/2014/main" id="{2C88D1AB-97C0-5A43-86D5-3BF5E98C0F39}"/>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0D147C50-50DB-5F41-B8FC-9F30A9436A18}" type="slidenum">
              <a:rPr lang="en-US" altLang="ko-KR"/>
              <a:pPr>
                <a:defRPr/>
              </a:pPr>
              <a:t>‹#›</a:t>
            </a:fld>
            <a:endParaRPr lang="en-US" altLang="ko-KR"/>
          </a:p>
        </p:txBody>
      </p:sp>
      <p:sp>
        <p:nvSpPr>
          <p:cNvPr id="5" name="Rectangle 6">
            <a:extLst>
              <a:ext uri="{FF2B5EF4-FFF2-40B4-BE49-F238E27FC236}">
                <a16:creationId xmlns:a16="http://schemas.microsoft.com/office/drawing/2014/main" id="{58B0FB63-47D2-9C49-A796-E9D0FAD5651C}"/>
              </a:ext>
            </a:extLst>
          </p:cNvPr>
          <p:cNvSpPr>
            <a:spLocks noGrp="1" noChangeArrowheads="1"/>
          </p:cNvSpPr>
          <p:nvPr>
            <p:ph type="sldNum" sz="quarter" idx="12"/>
          </p:nvPr>
        </p:nvSpPr>
        <p:spPr>
          <a:ln/>
        </p:spPr>
        <p:txBody>
          <a:bodyPr/>
          <a:lstStyle>
            <a:lvl1pPr>
              <a:defRPr/>
            </a:lvl1pPr>
          </a:lstStyle>
          <a:p>
            <a:pPr>
              <a:defRPr/>
            </a:pPr>
            <a:fld id="{2D3B6B62-77C3-A943-A9EE-EFC43060710F}" type="slidenum">
              <a:rPr lang="en-US" altLang="ko-KR"/>
              <a:pPr>
                <a:defRPr/>
              </a:pPr>
              <a:t>‹#›</a:t>
            </a:fld>
            <a:endParaRPr lang="en-US" altLang="ko-KR"/>
          </a:p>
        </p:txBody>
      </p:sp>
    </p:spTree>
    <p:extLst>
      <p:ext uri="{BB962C8B-B14F-4D97-AF65-F5344CB8AC3E}">
        <p14:creationId xmlns:p14="http://schemas.microsoft.com/office/powerpoint/2010/main" val="1603539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2C6495C-8244-8F4A-AFC8-A4526B26242F}"/>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5">
            <a:extLst>
              <a:ext uri="{FF2B5EF4-FFF2-40B4-BE49-F238E27FC236}">
                <a16:creationId xmlns:a16="http://schemas.microsoft.com/office/drawing/2014/main" id="{4ABEAEB6-2F39-A24E-BF50-B243B1B810AB}"/>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208D23F0-5131-6543-8E65-4B4A94D2F6FE}" type="slidenum">
              <a:rPr lang="en-US" altLang="ko-KR"/>
              <a:pPr>
                <a:defRPr/>
              </a:pPr>
              <a:t>‹#›</a:t>
            </a:fld>
            <a:endParaRPr lang="en-US" altLang="ko-KR"/>
          </a:p>
        </p:txBody>
      </p:sp>
      <p:sp>
        <p:nvSpPr>
          <p:cNvPr id="4" name="Rectangle 6">
            <a:extLst>
              <a:ext uri="{FF2B5EF4-FFF2-40B4-BE49-F238E27FC236}">
                <a16:creationId xmlns:a16="http://schemas.microsoft.com/office/drawing/2014/main" id="{1A483D33-F27E-E044-BFFD-2B79C6CE3B8B}"/>
              </a:ext>
            </a:extLst>
          </p:cNvPr>
          <p:cNvSpPr>
            <a:spLocks noGrp="1" noChangeArrowheads="1"/>
          </p:cNvSpPr>
          <p:nvPr>
            <p:ph type="sldNum" sz="quarter" idx="12"/>
          </p:nvPr>
        </p:nvSpPr>
        <p:spPr>
          <a:ln/>
        </p:spPr>
        <p:txBody>
          <a:bodyPr/>
          <a:lstStyle>
            <a:lvl1pPr>
              <a:defRPr/>
            </a:lvl1pPr>
          </a:lstStyle>
          <a:p>
            <a:pPr>
              <a:defRPr/>
            </a:pPr>
            <a:fld id="{3FB3B37D-79A3-7F4D-B8BD-794EC19A2C01}" type="slidenum">
              <a:rPr lang="en-US" altLang="ko-KR"/>
              <a:pPr>
                <a:defRPr/>
              </a:pPr>
              <a:t>‹#›</a:t>
            </a:fld>
            <a:endParaRPr lang="en-US" altLang="ko-KR"/>
          </a:p>
        </p:txBody>
      </p:sp>
    </p:spTree>
    <p:extLst>
      <p:ext uri="{BB962C8B-B14F-4D97-AF65-F5344CB8AC3E}">
        <p14:creationId xmlns:p14="http://schemas.microsoft.com/office/powerpoint/2010/main" val="2572081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38175" y="463550"/>
            <a:ext cx="2990850" cy="1620838"/>
          </a:xfrm>
        </p:spPr>
        <p:txBody>
          <a:bodyPr/>
          <a:lstStyle>
            <a:lvl1pPr>
              <a:defRPr sz="3200"/>
            </a:lvl1pPr>
          </a:lstStyle>
          <a:p>
            <a:r>
              <a:rPr lang="ko-KR" altLang="en-US"/>
              <a:t>마스터 제목 스타일 편집</a:t>
            </a:r>
          </a:p>
        </p:txBody>
      </p:sp>
      <p:sp>
        <p:nvSpPr>
          <p:cNvPr id="3" name="내용 개체 틀 2"/>
          <p:cNvSpPr>
            <a:spLocks noGrp="1"/>
          </p:cNvSpPr>
          <p:nvPr>
            <p:ph idx="1"/>
          </p:nvPr>
        </p:nvSpPr>
        <p:spPr>
          <a:xfrm>
            <a:off x="3941763" y="1000125"/>
            <a:ext cx="4692650" cy="49371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38175" y="2084388"/>
            <a:ext cx="2990850" cy="3860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4A422961-CB2E-724B-B0BD-7882AF60808A}"/>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EF863E96-D1AB-B64F-9A89-EB935416526C}"/>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D4A98F51-5E9A-EC4B-B4DD-CF6E465E1A1D}" type="slidenum">
              <a:rPr lang="en-US" altLang="ko-KR"/>
              <a:pPr>
                <a:defRPr/>
              </a:pPr>
              <a:t>‹#›</a:t>
            </a:fld>
            <a:endParaRPr lang="en-US" altLang="ko-KR"/>
          </a:p>
        </p:txBody>
      </p:sp>
      <p:sp>
        <p:nvSpPr>
          <p:cNvPr id="7" name="Rectangle 6">
            <a:extLst>
              <a:ext uri="{FF2B5EF4-FFF2-40B4-BE49-F238E27FC236}">
                <a16:creationId xmlns:a16="http://schemas.microsoft.com/office/drawing/2014/main" id="{C6FF4C3C-EC53-8446-A673-5E8BE0CAC9C6}"/>
              </a:ext>
            </a:extLst>
          </p:cNvPr>
          <p:cNvSpPr>
            <a:spLocks noGrp="1" noChangeArrowheads="1"/>
          </p:cNvSpPr>
          <p:nvPr>
            <p:ph type="sldNum" sz="quarter" idx="12"/>
          </p:nvPr>
        </p:nvSpPr>
        <p:spPr>
          <a:ln/>
        </p:spPr>
        <p:txBody>
          <a:bodyPr/>
          <a:lstStyle>
            <a:lvl1pPr>
              <a:defRPr/>
            </a:lvl1pPr>
          </a:lstStyle>
          <a:p>
            <a:pPr>
              <a:defRPr/>
            </a:pPr>
            <a:fld id="{6622651F-83AB-6C42-B24A-3F22A1786358}" type="slidenum">
              <a:rPr lang="en-US" altLang="ko-KR"/>
              <a:pPr>
                <a:defRPr/>
              </a:pPr>
              <a:t>‹#›</a:t>
            </a:fld>
            <a:endParaRPr lang="en-US" altLang="ko-KR"/>
          </a:p>
        </p:txBody>
      </p:sp>
    </p:spTree>
    <p:extLst>
      <p:ext uri="{BB962C8B-B14F-4D97-AF65-F5344CB8AC3E}">
        <p14:creationId xmlns:p14="http://schemas.microsoft.com/office/powerpoint/2010/main" val="354647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38175" y="463550"/>
            <a:ext cx="2990850" cy="1620838"/>
          </a:xfrm>
        </p:spPr>
        <p:txBody>
          <a:bodyPr/>
          <a:lstStyle>
            <a:lvl1pPr>
              <a:defRPr sz="3200"/>
            </a:lvl1pPr>
          </a:lstStyle>
          <a:p>
            <a:r>
              <a:rPr lang="ko-KR" altLang="en-US"/>
              <a:t>마스터 제목 스타일 편집</a:t>
            </a:r>
          </a:p>
        </p:txBody>
      </p:sp>
      <p:sp>
        <p:nvSpPr>
          <p:cNvPr id="3" name="그림 개체 틀 2"/>
          <p:cNvSpPr>
            <a:spLocks noGrp="1"/>
          </p:cNvSpPr>
          <p:nvPr>
            <p:ph type="pic" idx="1"/>
          </p:nvPr>
        </p:nvSpPr>
        <p:spPr>
          <a:xfrm>
            <a:off x="3941763" y="1000125"/>
            <a:ext cx="4692650" cy="49371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638175" y="2084388"/>
            <a:ext cx="2990850" cy="3860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DFEEC30E-156F-F04D-9571-5D0F4EF7796C}"/>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5">
            <a:extLst>
              <a:ext uri="{FF2B5EF4-FFF2-40B4-BE49-F238E27FC236}">
                <a16:creationId xmlns:a16="http://schemas.microsoft.com/office/drawing/2014/main" id="{0D2B8ABB-A499-D242-BDC1-8FAE99700912}"/>
              </a:ext>
            </a:extLst>
          </p:cNvPr>
          <p:cNvSpPr>
            <a:spLocks noGrp="1" noChangeArrowheads="1"/>
          </p:cNvSpPr>
          <p:nvPr>
            <p:ph type="ftr" sz="quarter" idx="11"/>
          </p:nvPr>
        </p:nvSpPr>
        <p:spPr>
          <a:ln/>
        </p:spPr>
        <p:txBody>
          <a:bodyPr/>
          <a:lstStyle>
            <a:lvl1pPr>
              <a:defRPr/>
            </a:lvl1pPr>
          </a:lstStyle>
          <a:p>
            <a:pPr>
              <a:defRPr/>
            </a:pPr>
            <a:r>
              <a:rPr lang="en-US" altLang="ko-KR"/>
              <a:t>CS 150 - Fall  2000 - Sequential Logic Implementation - </a:t>
            </a:r>
            <a:fld id="{C539BDBC-1021-C048-8237-26A659429554}" type="slidenum">
              <a:rPr lang="en-US" altLang="ko-KR"/>
              <a:pPr>
                <a:defRPr/>
              </a:pPr>
              <a:t>‹#›</a:t>
            </a:fld>
            <a:endParaRPr lang="en-US" altLang="ko-KR"/>
          </a:p>
        </p:txBody>
      </p:sp>
      <p:sp>
        <p:nvSpPr>
          <p:cNvPr id="7" name="Rectangle 6">
            <a:extLst>
              <a:ext uri="{FF2B5EF4-FFF2-40B4-BE49-F238E27FC236}">
                <a16:creationId xmlns:a16="http://schemas.microsoft.com/office/drawing/2014/main" id="{B786E9E4-154B-E84E-B04D-1D8999E45F9D}"/>
              </a:ext>
            </a:extLst>
          </p:cNvPr>
          <p:cNvSpPr>
            <a:spLocks noGrp="1" noChangeArrowheads="1"/>
          </p:cNvSpPr>
          <p:nvPr>
            <p:ph type="sldNum" sz="quarter" idx="12"/>
          </p:nvPr>
        </p:nvSpPr>
        <p:spPr>
          <a:ln/>
        </p:spPr>
        <p:txBody>
          <a:bodyPr/>
          <a:lstStyle>
            <a:lvl1pPr>
              <a:defRPr/>
            </a:lvl1pPr>
          </a:lstStyle>
          <a:p>
            <a:pPr>
              <a:defRPr/>
            </a:pPr>
            <a:fld id="{5A35F503-89FA-1645-A5B1-F74508304585}" type="slidenum">
              <a:rPr lang="en-US" altLang="ko-KR"/>
              <a:pPr>
                <a:defRPr/>
              </a:pPr>
              <a:t>‹#›</a:t>
            </a:fld>
            <a:endParaRPr lang="en-US" altLang="ko-KR"/>
          </a:p>
        </p:txBody>
      </p:sp>
    </p:spTree>
    <p:extLst>
      <p:ext uri="{BB962C8B-B14F-4D97-AF65-F5344CB8AC3E}">
        <p14:creationId xmlns:p14="http://schemas.microsoft.com/office/powerpoint/2010/main" val="4245684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01CA629-246F-AD4F-A412-98F78EC612C6}"/>
              </a:ext>
            </a:extLst>
          </p:cNvPr>
          <p:cNvSpPr>
            <a:spLocks noGrp="1" noChangeArrowheads="1"/>
          </p:cNvSpPr>
          <p:nvPr>
            <p:ph type="title"/>
          </p:nvPr>
        </p:nvSpPr>
        <p:spPr bwMode="auto">
          <a:xfrm>
            <a:off x="412750" y="231775"/>
            <a:ext cx="7880350" cy="849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b" anchorCtr="0" compatLnSpc="1">
            <a:prstTxWarp prst="textNoShape">
              <a:avLst/>
            </a:prstTxWarp>
          </a:bodyPr>
          <a:lstStyle/>
          <a:p>
            <a:pPr lvl="0"/>
            <a:r>
              <a:rPr lang="en-US" altLang="ko-KR"/>
              <a:t>Click to edit Master title style</a:t>
            </a:r>
          </a:p>
        </p:txBody>
      </p:sp>
      <p:sp>
        <p:nvSpPr>
          <p:cNvPr id="1027" name="Rectangle 3">
            <a:extLst>
              <a:ext uri="{FF2B5EF4-FFF2-40B4-BE49-F238E27FC236}">
                <a16:creationId xmlns:a16="http://schemas.microsoft.com/office/drawing/2014/main" id="{E50FA2EC-F291-D346-9899-D287585EE3B7}"/>
              </a:ext>
            </a:extLst>
          </p:cNvPr>
          <p:cNvSpPr>
            <a:spLocks noGrp="1" noChangeArrowheads="1"/>
          </p:cNvSpPr>
          <p:nvPr>
            <p:ph type="body" idx="1"/>
          </p:nvPr>
        </p:nvSpPr>
        <p:spPr bwMode="auto">
          <a:xfrm>
            <a:off x="463550" y="1620838"/>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t" anchorCtr="0" compatLnSpc="1">
            <a:prstTxWarp prst="textNoShape">
              <a:avLst/>
            </a:prstTxWarp>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p>
        </p:txBody>
      </p:sp>
      <p:sp>
        <p:nvSpPr>
          <p:cNvPr id="195588" name="Rectangle 4">
            <a:extLst>
              <a:ext uri="{FF2B5EF4-FFF2-40B4-BE49-F238E27FC236}">
                <a16:creationId xmlns:a16="http://schemas.microsoft.com/office/drawing/2014/main" id="{3D09C058-C43C-F44F-8F01-E92844591F14}"/>
              </a:ext>
            </a:extLst>
          </p:cNvPr>
          <p:cNvSpPr>
            <a:spLocks noGrp="1" noChangeArrowheads="1"/>
          </p:cNvSpPr>
          <p:nvPr>
            <p:ph type="dt" sz="half" idx="2"/>
          </p:nvPr>
        </p:nvSpPr>
        <p:spPr bwMode="auto">
          <a:xfrm>
            <a:off x="438150" y="6483350"/>
            <a:ext cx="1930400" cy="46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b" anchorCtr="0" compatLnSpc="1">
            <a:prstTxWarp prst="textNoShape">
              <a:avLst/>
            </a:prstTxWarp>
          </a:bodyPr>
          <a:lstStyle>
            <a:lvl1pPr defTabSz="927100">
              <a:spcBef>
                <a:spcPct val="50000"/>
              </a:spcBef>
              <a:defRPr sz="1400">
                <a:solidFill>
                  <a:schemeClr val="bg2"/>
                </a:solidFill>
                <a:latin typeface="Arial" panose="020B0604020202020204" pitchFamily="34" charset="0"/>
                <a:ea typeface="굴림" panose="020B0600000101010101" pitchFamily="50" charset="-127"/>
              </a:defRPr>
            </a:lvl1pPr>
          </a:lstStyle>
          <a:p>
            <a:pPr>
              <a:defRPr/>
            </a:pPr>
            <a:endParaRPr lang="en-US" altLang="ko-KR"/>
          </a:p>
        </p:txBody>
      </p:sp>
      <p:sp>
        <p:nvSpPr>
          <p:cNvPr id="195589" name="Rectangle 5">
            <a:extLst>
              <a:ext uri="{FF2B5EF4-FFF2-40B4-BE49-F238E27FC236}">
                <a16:creationId xmlns:a16="http://schemas.microsoft.com/office/drawing/2014/main" id="{D0B9EA36-7A9F-9542-9A1F-10A3A88EEDCB}"/>
              </a:ext>
            </a:extLst>
          </p:cNvPr>
          <p:cNvSpPr>
            <a:spLocks noGrp="1" noChangeArrowheads="1"/>
          </p:cNvSpPr>
          <p:nvPr>
            <p:ph type="ftr" sz="quarter" idx="3"/>
          </p:nvPr>
        </p:nvSpPr>
        <p:spPr bwMode="auto">
          <a:xfrm>
            <a:off x="2368550" y="6483350"/>
            <a:ext cx="4456113" cy="46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b" anchorCtr="0" compatLnSpc="1">
            <a:prstTxWarp prst="textNoShape">
              <a:avLst/>
            </a:prstTxWarp>
          </a:bodyPr>
          <a:lstStyle>
            <a:lvl1pPr algn="ctr" defTabSz="927100">
              <a:spcBef>
                <a:spcPct val="50000"/>
              </a:spcBef>
              <a:defRPr sz="1200">
                <a:solidFill>
                  <a:schemeClr val="bg2"/>
                </a:solidFill>
                <a:latin typeface="Arial" panose="020B0604020202020204" pitchFamily="34" charset="0"/>
                <a:ea typeface="굴림" panose="020B0600000101010101" pitchFamily="50" charset="-127"/>
              </a:defRPr>
            </a:lvl1pPr>
          </a:lstStyle>
          <a:p>
            <a:pPr>
              <a:defRPr/>
            </a:pPr>
            <a:r>
              <a:rPr lang="en-US" altLang="ko-KR"/>
              <a:t>CS 150 - Fall  2000 - Sequential Logic Implementation - </a:t>
            </a:r>
            <a:fld id="{0B4C22FE-8470-884C-839D-090D08E19FB4}" type="slidenum">
              <a:rPr lang="en-US" altLang="ko-KR"/>
              <a:pPr>
                <a:defRPr/>
              </a:pPr>
              <a:t>‹#›</a:t>
            </a:fld>
            <a:endParaRPr lang="en-US" altLang="ko-KR"/>
          </a:p>
        </p:txBody>
      </p:sp>
      <p:sp>
        <p:nvSpPr>
          <p:cNvPr id="195590" name="Rectangle 6">
            <a:extLst>
              <a:ext uri="{FF2B5EF4-FFF2-40B4-BE49-F238E27FC236}">
                <a16:creationId xmlns:a16="http://schemas.microsoft.com/office/drawing/2014/main" id="{95A158C8-4AD7-1441-B8B6-0F88BA571394}"/>
              </a:ext>
            </a:extLst>
          </p:cNvPr>
          <p:cNvSpPr>
            <a:spLocks noGrp="1" noChangeArrowheads="1"/>
          </p:cNvSpPr>
          <p:nvPr>
            <p:ph type="sldNum" sz="quarter" idx="4"/>
          </p:nvPr>
        </p:nvSpPr>
        <p:spPr bwMode="auto">
          <a:xfrm>
            <a:off x="6824663" y="6483350"/>
            <a:ext cx="1931987" cy="46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b" anchorCtr="0" compatLnSpc="1">
            <a:prstTxWarp prst="textNoShape">
              <a:avLst/>
            </a:prstTxWarp>
          </a:bodyPr>
          <a:lstStyle>
            <a:lvl1pPr algn="r" defTabSz="927100">
              <a:spcBef>
                <a:spcPct val="50000"/>
              </a:spcBef>
              <a:defRPr sz="1400">
                <a:solidFill>
                  <a:schemeClr val="bg2"/>
                </a:solidFill>
                <a:latin typeface="Arial" panose="020B0604020202020204" pitchFamily="34" charset="0"/>
                <a:ea typeface="굴림" panose="020B0600000101010101" pitchFamily="50" charset="-127"/>
              </a:defRPr>
            </a:lvl1pPr>
          </a:lstStyle>
          <a:p>
            <a:pPr>
              <a:defRPr/>
            </a:pPr>
            <a:fld id="{9D324EEA-00EF-7D46-A0E6-7EE3C124307E}" type="slidenum">
              <a:rPr lang="en-US" altLang="ko-KR"/>
              <a:pPr>
                <a:defRPr/>
              </a:pPr>
              <a:t>‹#›</a:t>
            </a:fld>
            <a:endParaRPr lang="en-US" altLang="ko-KR"/>
          </a:p>
        </p:txBody>
      </p:sp>
      <p:pic>
        <p:nvPicPr>
          <p:cNvPr id="1031" name="Picture 7" descr="A:\paint.GIF">
            <a:extLst>
              <a:ext uri="{FF2B5EF4-FFF2-40B4-BE49-F238E27FC236}">
                <a16:creationId xmlns:a16="http://schemas.microsoft.com/office/drawing/2014/main" id="{745CDA38-E43A-9D4E-AD50-1BCEC2D797DB}"/>
              </a:ext>
            </a:extLst>
          </p:cNvPr>
          <p:cNvPicPr>
            <a:picLocks noChangeAspect="1" noChangeArrowheads="1"/>
          </p:cNvPicPr>
          <p:nvPr/>
        </p:nvPicPr>
        <p:blipFill>
          <a:blip r:embed="rId1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927100" y="1081088"/>
            <a:ext cx="8343900" cy="388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2"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hf sldNum="0" hdr="0" dt="0"/>
  <p:txStyles>
    <p:titleStyle>
      <a:lvl1pPr algn="l" defTabSz="927100" rtl="0" eaLnBrk="0" fontAlgn="base" hangingPunct="0">
        <a:spcBef>
          <a:spcPct val="0"/>
        </a:spcBef>
        <a:spcAft>
          <a:spcPct val="0"/>
        </a:spcAft>
        <a:defRPr kumimoji="1" sz="3200" kern="1200">
          <a:solidFill>
            <a:schemeClr val="tx2"/>
          </a:solidFill>
          <a:latin typeface="+mj-lt"/>
          <a:ea typeface="+mj-ea"/>
          <a:cs typeface="+mj-cs"/>
        </a:defRPr>
      </a:lvl1pPr>
      <a:lvl2pPr algn="l" defTabSz="927100" rtl="0" eaLnBrk="0" fontAlgn="base" hangingPunct="0">
        <a:spcBef>
          <a:spcPct val="0"/>
        </a:spcBef>
        <a:spcAft>
          <a:spcPct val="0"/>
        </a:spcAft>
        <a:defRPr kumimoji="1" sz="3200">
          <a:solidFill>
            <a:schemeClr val="tx2"/>
          </a:solidFill>
          <a:latin typeface="Comic Sans MS" panose="030F0702030302020204" pitchFamily="66" charset="0"/>
        </a:defRPr>
      </a:lvl2pPr>
      <a:lvl3pPr algn="l" defTabSz="927100" rtl="0" eaLnBrk="0" fontAlgn="base" hangingPunct="0">
        <a:spcBef>
          <a:spcPct val="0"/>
        </a:spcBef>
        <a:spcAft>
          <a:spcPct val="0"/>
        </a:spcAft>
        <a:defRPr kumimoji="1" sz="3200">
          <a:solidFill>
            <a:schemeClr val="tx2"/>
          </a:solidFill>
          <a:latin typeface="Comic Sans MS" panose="030F0702030302020204" pitchFamily="66" charset="0"/>
        </a:defRPr>
      </a:lvl3pPr>
      <a:lvl4pPr algn="l" defTabSz="927100" rtl="0" eaLnBrk="0" fontAlgn="base" hangingPunct="0">
        <a:spcBef>
          <a:spcPct val="0"/>
        </a:spcBef>
        <a:spcAft>
          <a:spcPct val="0"/>
        </a:spcAft>
        <a:defRPr kumimoji="1" sz="3200">
          <a:solidFill>
            <a:schemeClr val="tx2"/>
          </a:solidFill>
          <a:latin typeface="Comic Sans MS" panose="030F0702030302020204" pitchFamily="66" charset="0"/>
        </a:defRPr>
      </a:lvl4pPr>
      <a:lvl5pPr algn="l" defTabSz="927100" rtl="0" eaLnBrk="0" fontAlgn="base" hangingPunct="0">
        <a:spcBef>
          <a:spcPct val="0"/>
        </a:spcBef>
        <a:spcAft>
          <a:spcPct val="0"/>
        </a:spcAft>
        <a:defRPr kumimoji="1" sz="3200">
          <a:solidFill>
            <a:schemeClr val="tx2"/>
          </a:solidFill>
          <a:latin typeface="Comic Sans MS" panose="030F0702030302020204" pitchFamily="66" charset="0"/>
        </a:defRPr>
      </a:lvl5pPr>
      <a:lvl6pPr marL="457200" algn="l" defTabSz="927100" rtl="0" eaLnBrk="0" fontAlgn="base" hangingPunct="0">
        <a:spcBef>
          <a:spcPct val="0"/>
        </a:spcBef>
        <a:spcAft>
          <a:spcPct val="0"/>
        </a:spcAft>
        <a:defRPr kumimoji="1" sz="3200">
          <a:solidFill>
            <a:schemeClr val="tx2"/>
          </a:solidFill>
          <a:latin typeface="Comic Sans MS" panose="030F0702030302020204" pitchFamily="66" charset="0"/>
        </a:defRPr>
      </a:lvl6pPr>
      <a:lvl7pPr marL="914400" algn="l" defTabSz="927100" rtl="0" eaLnBrk="0" fontAlgn="base" hangingPunct="0">
        <a:spcBef>
          <a:spcPct val="0"/>
        </a:spcBef>
        <a:spcAft>
          <a:spcPct val="0"/>
        </a:spcAft>
        <a:defRPr kumimoji="1" sz="3200">
          <a:solidFill>
            <a:schemeClr val="tx2"/>
          </a:solidFill>
          <a:latin typeface="Comic Sans MS" panose="030F0702030302020204" pitchFamily="66" charset="0"/>
        </a:defRPr>
      </a:lvl7pPr>
      <a:lvl8pPr marL="1371600" algn="l" defTabSz="927100" rtl="0" eaLnBrk="0" fontAlgn="base" hangingPunct="0">
        <a:spcBef>
          <a:spcPct val="0"/>
        </a:spcBef>
        <a:spcAft>
          <a:spcPct val="0"/>
        </a:spcAft>
        <a:defRPr kumimoji="1" sz="3200">
          <a:solidFill>
            <a:schemeClr val="tx2"/>
          </a:solidFill>
          <a:latin typeface="Comic Sans MS" panose="030F0702030302020204" pitchFamily="66" charset="0"/>
        </a:defRPr>
      </a:lvl8pPr>
      <a:lvl9pPr marL="1828800" algn="l" defTabSz="927100" rtl="0" eaLnBrk="0" fontAlgn="base" hangingPunct="0">
        <a:spcBef>
          <a:spcPct val="0"/>
        </a:spcBef>
        <a:spcAft>
          <a:spcPct val="0"/>
        </a:spcAft>
        <a:defRPr kumimoji="1" sz="3200">
          <a:solidFill>
            <a:schemeClr val="tx2"/>
          </a:solidFill>
          <a:latin typeface="Comic Sans MS" panose="030F0702030302020204" pitchFamily="66" charset="0"/>
        </a:defRPr>
      </a:lvl9pPr>
    </p:titleStyle>
    <p:bodyStyle>
      <a:lvl1pPr marL="347663" indent="-347663" algn="l" defTabSz="927100" rtl="0" eaLnBrk="0" fontAlgn="base" hangingPunct="0">
        <a:spcBef>
          <a:spcPct val="40000"/>
        </a:spcBef>
        <a:spcAft>
          <a:spcPct val="0"/>
        </a:spcAft>
        <a:buClr>
          <a:schemeClr val="accent2"/>
        </a:buClr>
        <a:buFont typeface="Monotype Sorts" pitchFamily="2" charset="2"/>
        <a:buChar char="z"/>
        <a:defRPr kumimoji="1" sz="2400" kern="1200">
          <a:solidFill>
            <a:schemeClr val="tx1"/>
          </a:solidFill>
          <a:latin typeface="+mn-lt"/>
          <a:ea typeface="+mn-ea"/>
          <a:cs typeface="+mn-cs"/>
        </a:defRPr>
      </a:lvl1pPr>
      <a:lvl2pPr marL="752475" indent="-288925" algn="l" defTabSz="927100" rtl="0" eaLnBrk="0" fontAlgn="base" hangingPunct="0">
        <a:spcBef>
          <a:spcPct val="20000"/>
        </a:spcBef>
        <a:spcAft>
          <a:spcPct val="0"/>
        </a:spcAft>
        <a:buClr>
          <a:schemeClr val="accent2"/>
        </a:buClr>
        <a:buFont typeface="Monotype Sorts" pitchFamily="2" charset="2"/>
        <a:buChar char="y"/>
        <a:defRPr kumimoji="1" sz="2000" kern="1200">
          <a:solidFill>
            <a:schemeClr val="tx1"/>
          </a:solidFill>
          <a:latin typeface="+mn-lt"/>
          <a:ea typeface="+mn-ea"/>
          <a:cs typeface="+mn-cs"/>
        </a:defRPr>
      </a:lvl2pPr>
      <a:lvl3pPr marL="1158875" indent="-231775" algn="l" defTabSz="927100" rtl="0" eaLnBrk="0" fontAlgn="base" hangingPunct="0">
        <a:spcBef>
          <a:spcPct val="20000"/>
        </a:spcBef>
        <a:spcAft>
          <a:spcPct val="0"/>
        </a:spcAft>
        <a:buClr>
          <a:schemeClr val="accent2"/>
        </a:buClr>
        <a:buFont typeface="Monotype Sorts" pitchFamily="2" charset="2"/>
        <a:buChar char="x"/>
        <a:defRPr kumimoji="1" kern="1200">
          <a:solidFill>
            <a:schemeClr val="tx1"/>
          </a:solidFill>
          <a:latin typeface="+mn-lt"/>
          <a:ea typeface="+mn-ea"/>
          <a:cs typeface="+mn-cs"/>
        </a:defRPr>
      </a:lvl3pPr>
      <a:lvl4pPr marL="1622425"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4pPr>
      <a:lvl5pPr marL="2084388"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제목 4">
            <a:extLst>
              <a:ext uri="{FF2B5EF4-FFF2-40B4-BE49-F238E27FC236}">
                <a16:creationId xmlns:a16="http://schemas.microsoft.com/office/drawing/2014/main" id="{6CE5A162-E282-C749-97EF-784DA84708CC}"/>
              </a:ext>
            </a:extLst>
          </p:cNvPr>
          <p:cNvSpPr>
            <a:spLocks noGrp="1"/>
          </p:cNvSpPr>
          <p:nvPr>
            <p:ph type="ctrTitle"/>
          </p:nvPr>
        </p:nvSpPr>
        <p:spPr/>
        <p:txBody>
          <a:bodyPr/>
          <a:lstStyle/>
          <a:p>
            <a:r>
              <a:rPr lang="en-US" altLang="ko-KR">
                <a:ea typeface="굴림" panose="020B0600000101010101" pitchFamily="34" charset="-127"/>
              </a:rPr>
              <a:t>Chapter 8 FSM Minimization</a:t>
            </a:r>
            <a:endParaRPr lang="ko-KR" altLang="en-US">
              <a:ea typeface="굴림" panose="020B0600000101010101" pitchFamily="34" charset="-127"/>
            </a:endParaRPr>
          </a:p>
        </p:txBody>
      </p:sp>
      <p:sp>
        <p:nvSpPr>
          <p:cNvPr id="15362" name="부제목 6">
            <a:extLst>
              <a:ext uri="{FF2B5EF4-FFF2-40B4-BE49-F238E27FC236}">
                <a16:creationId xmlns:a16="http://schemas.microsoft.com/office/drawing/2014/main" id="{94BA10D4-F476-5A4E-8795-013BE035B961}"/>
              </a:ext>
            </a:extLst>
          </p:cNvPr>
          <p:cNvSpPr>
            <a:spLocks noGrp="1"/>
          </p:cNvSpPr>
          <p:nvPr>
            <p:ph type="subTitle" idx="1"/>
          </p:nvPr>
        </p:nvSpPr>
        <p:spPr>
          <a:xfrm>
            <a:off x="1390650" y="3887788"/>
            <a:ext cx="6489700" cy="1793875"/>
          </a:xfrm>
        </p:spPr>
        <p:txBody>
          <a:bodyPr/>
          <a:lstStyle/>
          <a:p>
            <a:pPr algn="ctr"/>
            <a:r>
              <a:rPr lang="en-US" altLang="ko-KR" dirty="0">
                <a:latin typeface="Arial Black" panose="020B0604020202020204" pitchFamily="34" charset="0"/>
                <a:ea typeface="굴림" panose="020B0600000101010101" pitchFamily="34" charset="-127"/>
              </a:rPr>
              <a:t>Fall 2018</a:t>
            </a:r>
          </a:p>
          <a:p>
            <a:pPr algn="ctr"/>
            <a:r>
              <a:rPr lang="en-US" altLang="ko-KR" dirty="0">
                <a:latin typeface="Arial Black" panose="020B0604020202020204" pitchFamily="34" charset="0"/>
                <a:ea typeface="굴림" panose="020B0600000101010101" pitchFamily="34" charset="-127"/>
              </a:rPr>
              <a:t>Logic Design</a:t>
            </a:r>
          </a:p>
          <a:p>
            <a:pPr algn="ctr"/>
            <a:r>
              <a:rPr lang="en-US" altLang="ko-KR" dirty="0">
                <a:latin typeface="Arial Black" panose="020B0604020202020204" pitchFamily="34" charset="0"/>
                <a:ea typeface="굴림" panose="020B0600000101010101" pitchFamily="34" charset="-127"/>
              </a:rPr>
              <a:t>CSE, SNU</a:t>
            </a:r>
            <a:endParaRPr lang="ko-KR" altLang="en-US" dirty="0">
              <a:latin typeface="Arial Black" panose="020B0604020202020204" pitchFamily="34" charset="0"/>
              <a:ea typeface="굴림" panose="020B0600000101010101" pitchFamily="34" charset="-127"/>
            </a:endParaRPr>
          </a:p>
          <a:p>
            <a:endParaRPr lang="ko-KR" altLang="en-US" dirty="0">
              <a:latin typeface="Arial Black" panose="020B0604020202020204" pitchFamily="34" charset="0"/>
              <a:ea typeface="굴림" panose="020B0600000101010101" pitchFamily="34" charset="-127"/>
            </a:endParaRPr>
          </a:p>
        </p:txBody>
      </p:sp>
      <p:sp>
        <p:nvSpPr>
          <p:cNvPr id="15363" name="바닥글 개체 틀 3">
            <a:extLst>
              <a:ext uri="{FF2B5EF4-FFF2-40B4-BE49-F238E27FC236}">
                <a16:creationId xmlns:a16="http://schemas.microsoft.com/office/drawing/2014/main" id="{81B97151-2FD5-2447-BC07-6BED6CDA21D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endParaRPr kumimoji="0" lang="en-US" altLang="ko-KR" sz="1400">
              <a:solidFill>
                <a:srgbClr val="5E574E"/>
              </a:solidFill>
              <a:latin typeface="Arial" panose="020B0604020202020204" pitchFamily="34" charset="0"/>
              <a:ea typeface="굴림" panose="020B0600000101010101" pitchFamily="34"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제목 1">
            <a:extLst>
              <a:ext uri="{FF2B5EF4-FFF2-40B4-BE49-F238E27FC236}">
                <a16:creationId xmlns:a16="http://schemas.microsoft.com/office/drawing/2014/main" id="{E8EE45D5-C78F-2C46-ADA7-001CE28BBCB2}"/>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27650" name="바닥글 개체 틀 3">
            <a:extLst>
              <a:ext uri="{FF2B5EF4-FFF2-40B4-BE49-F238E27FC236}">
                <a16:creationId xmlns:a16="http://schemas.microsoft.com/office/drawing/2014/main" id="{9CA455DC-161C-5947-9A6B-AC90385F57A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72DCED9-22B3-CE4D-A5C7-27640E339CA0}"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10</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7651" name="Rectangle 3">
            <a:extLst>
              <a:ext uri="{FF2B5EF4-FFF2-40B4-BE49-F238E27FC236}">
                <a16:creationId xmlns:a16="http://schemas.microsoft.com/office/drawing/2014/main" id="{03D607B4-9917-BD4A-A83D-2C1DF2E947D7}"/>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Open</a:t>
            </a:r>
          </a:p>
        </p:txBody>
      </p:sp>
      <p:pic>
        <p:nvPicPr>
          <p:cNvPr id="27652" name="그림 2">
            <a:extLst>
              <a:ext uri="{FF2B5EF4-FFF2-40B4-BE49-F238E27FC236}">
                <a16:creationId xmlns:a16="http://schemas.microsoft.com/office/drawing/2014/main" id="{6E237141-F3BD-7746-8124-E1D844C7BA0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238" y="2268538"/>
            <a:ext cx="55340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1">
            <a:extLst>
              <a:ext uri="{FF2B5EF4-FFF2-40B4-BE49-F238E27FC236}">
                <a16:creationId xmlns:a16="http://schemas.microsoft.com/office/drawing/2014/main" id="{81FC3687-7881-744C-A464-92FBA079F56B}"/>
              </a:ext>
            </a:extLst>
          </p:cNvPr>
          <p:cNvSpPr txBox="1">
            <a:spLocks noChangeArrowheads="1"/>
          </p:cNvSpPr>
          <p:nvPr/>
        </p:nvSpPr>
        <p:spPr bwMode="auto">
          <a:xfrm>
            <a:off x="3198813" y="4972050"/>
            <a:ext cx="2308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ea typeface="굴림" panose="020B0600000101010101" pitchFamily="34" charset="-127"/>
              </a:rPr>
              <a:t>13 gates</a:t>
            </a:r>
            <a:r>
              <a:rPr lang="ko-KR" altLang="en-US">
                <a:ea typeface="굴림" panose="020B0600000101010101" pitchFamily="34" charset="-127"/>
              </a:rPr>
              <a:t> </a:t>
            </a:r>
            <a:r>
              <a:rPr lang="en-US" altLang="ko-KR">
                <a:ea typeface="굴림" panose="020B0600000101010101" pitchFamily="34" charset="-127"/>
              </a:rPr>
              <a:t>+ 3 F/Fs</a:t>
            </a:r>
            <a:endParaRPr lang="ko-KR" altLang="en-US">
              <a:ea typeface="굴림" panose="020B0600000101010101" pitchFamily="34"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바닥글 개체 틀 4">
            <a:extLst>
              <a:ext uri="{FF2B5EF4-FFF2-40B4-BE49-F238E27FC236}">
                <a16:creationId xmlns:a16="http://schemas.microsoft.com/office/drawing/2014/main" id="{452789DB-E231-4844-9BE7-97C591C131B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0D4E3606-2A1F-AB4D-917A-634EF26F28A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11</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8674" name="Rectangle 4">
            <a:extLst>
              <a:ext uri="{FF2B5EF4-FFF2-40B4-BE49-F238E27FC236}">
                <a16:creationId xmlns:a16="http://schemas.microsoft.com/office/drawing/2014/main" id="{3E935D12-535D-C341-9108-631749B79CD4}"/>
              </a:ext>
            </a:extLst>
          </p:cNvPr>
          <p:cNvSpPr>
            <a:spLocks noGrp="1" noChangeArrowheads="1"/>
          </p:cNvSpPr>
          <p:nvPr>
            <p:ph type="title"/>
          </p:nvPr>
        </p:nvSpPr>
        <p:spPr/>
        <p:txBody>
          <a:bodyPr/>
          <a:lstStyle/>
          <a:p>
            <a:r>
              <a:rPr lang="en-US" altLang="ko-KR">
                <a:ea typeface="굴림" panose="020B0600000101010101" pitchFamily="34" charset="-127"/>
              </a:rPr>
              <a:t>Example: Vending Machine (cont’d)</a:t>
            </a:r>
          </a:p>
        </p:txBody>
      </p:sp>
      <p:sp>
        <p:nvSpPr>
          <p:cNvPr id="28675" name="Rectangle 5">
            <a:extLst>
              <a:ext uri="{FF2B5EF4-FFF2-40B4-BE49-F238E27FC236}">
                <a16:creationId xmlns:a16="http://schemas.microsoft.com/office/drawing/2014/main" id="{7CB8217A-0E6F-C741-AEB5-BFCCA151B15C}"/>
              </a:ext>
            </a:extLst>
          </p:cNvPr>
          <p:cNvSpPr>
            <a:spLocks noGrp="1" noChangeArrowheads="1"/>
          </p:cNvSpPr>
          <p:nvPr>
            <p:ph type="body" idx="1"/>
          </p:nvPr>
        </p:nvSpPr>
        <p:spPr/>
        <p:txBody>
          <a:bodyPr/>
          <a:lstStyle/>
          <a:p>
            <a:r>
              <a:rPr lang="en-US" altLang="ko-KR" sz="2000">
                <a:ea typeface="굴림" panose="020B0600000101010101" pitchFamily="34" charset="-127"/>
              </a:rPr>
              <a:t>Minimize number of states - reuse states whenever possible</a:t>
            </a:r>
          </a:p>
        </p:txBody>
      </p:sp>
      <p:grpSp>
        <p:nvGrpSpPr>
          <p:cNvPr id="28676" name="Group 32">
            <a:extLst>
              <a:ext uri="{FF2B5EF4-FFF2-40B4-BE49-F238E27FC236}">
                <a16:creationId xmlns:a16="http://schemas.microsoft.com/office/drawing/2014/main" id="{CB01CC5A-1A53-C448-9F06-01397FF5279E}"/>
              </a:ext>
            </a:extLst>
          </p:cNvPr>
          <p:cNvGrpSpPr>
            <a:grpSpLocks/>
          </p:cNvGrpSpPr>
          <p:nvPr/>
        </p:nvGrpSpPr>
        <p:grpSpPr bwMode="auto">
          <a:xfrm>
            <a:off x="4038600" y="2209800"/>
            <a:ext cx="4368800" cy="4089400"/>
            <a:chOff x="2544" y="1392"/>
            <a:chExt cx="2752" cy="2576"/>
          </a:xfrm>
        </p:grpSpPr>
        <p:sp>
          <p:nvSpPr>
            <p:cNvPr id="17437" name="Rectangle 2">
              <a:extLst>
                <a:ext uri="{FF2B5EF4-FFF2-40B4-BE49-F238E27FC236}">
                  <a16:creationId xmlns:a16="http://schemas.microsoft.com/office/drawing/2014/main" id="{97E9B829-C49A-CA43-A87D-4EF91A84AA33}"/>
                </a:ext>
              </a:extLst>
            </p:cNvPr>
            <p:cNvSpPr>
              <a:spLocks noChangeArrowheads="1"/>
            </p:cNvSpPr>
            <p:nvPr/>
          </p:nvSpPr>
          <p:spPr bwMode="auto">
            <a:xfrm>
              <a:off x="3072" y="3600"/>
              <a:ext cx="155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ts val="1800"/>
                </a:lnSpc>
                <a:defRPr/>
              </a:pPr>
              <a:r>
                <a:rPr lang="en-US" altLang="ko-KR" sz="1600">
                  <a:solidFill>
                    <a:srgbClr val="000000"/>
                  </a:solidFill>
                  <a:latin typeface="Tahoma" charset="0"/>
                  <a:ea typeface="굴림" charset="-127"/>
                </a:rPr>
                <a:t>symbolic state table</a:t>
              </a:r>
            </a:p>
          </p:txBody>
        </p:sp>
        <p:sp>
          <p:nvSpPr>
            <p:cNvPr id="17438" name="Rectangle 3">
              <a:extLst>
                <a:ext uri="{FF2B5EF4-FFF2-40B4-BE49-F238E27FC236}">
                  <a16:creationId xmlns:a16="http://schemas.microsoft.com/office/drawing/2014/main" id="{8AA9B185-3496-7D48-AB3B-3FE1977DC849}"/>
                </a:ext>
              </a:extLst>
            </p:cNvPr>
            <p:cNvSpPr>
              <a:spLocks noChangeArrowheads="1"/>
            </p:cNvSpPr>
            <p:nvPr/>
          </p:nvSpPr>
          <p:spPr bwMode="auto">
            <a:xfrm>
              <a:off x="2688" y="1392"/>
              <a:ext cx="2608" cy="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1143000" algn="l"/>
                  <a:tab pos="1600200" algn="l"/>
                  <a:tab pos="2286000" algn="l"/>
                  <a:tab pos="3200400" algn="l"/>
                </a:tabLst>
                <a:defRPr sz="2400">
                  <a:solidFill>
                    <a:schemeClr val="tx1"/>
                  </a:solidFill>
                  <a:latin typeface="Times New Roman" charset="0"/>
                </a:defRPr>
              </a:lvl1pPr>
              <a:lvl2pPr marL="742950" indent="-285750">
                <a:tabLst>
                  <a:tab pos="457200" algn="l"/>
                  <a:tab pos="1143000" algn="l"/>
                  <a:tab pos="1600200" algn="l"/>
                  <a:tab pos="2286000" algn="l"/>
                  <a:tab pos="3200400" algn="l"/>
                </a:tabLst>
                <a:defRPr sz="2400">
                  <a:solidFill>
                    <a:schemeClr val="tx1"/>
                  </a:solidFill>
                  <a:latin typeface="Times New Roman" charset="0"/>
                </a:defRPr>
              </a:lvl2pPr>
              <a:lvl3pPr marL="1143000" indent="-228600">
                <a:tabLst>
                  <a:tab pos="457200" algn="l"/>
                  <a:tab pos="1143000" algn="l"/>
                  <a:tab pos="1600200" algn="l"/>
                  <a:tab pos="2286000" algn="l"/>
                  <a:tab pos="3200400" algn="l"/>
                </a:tabLst>
                <a:defRPr sz="2400">
                  <a:solidFill>
                    <a:schemeClr val="tx1"/>
                  </a:solidFill>
                  <a:latin typeface="Times New Roman" charset="0"/>
                </a:defRPr>
              </a:lvl3pPr>
              <a:lvl4pPr marL="1600200" indent="-228600">
                <a:tabLst>
                  <a:tab pos="457200" algn="l"/>
                  <a:tab pos="1143000" algn="l"/>
                  <a:tab pos="1600200" algn="l"/>
                  <a:tab pos="2286000" algn="l"/>
                  <a:tab pos="3200400" algn="l"/>
                </a:tabLst>
                <a:defRPr sz="2400">
                  <a:solidFill>
                    <a:schemeClr val="tx1"/>
                  </a:solidFill>
                  <a:latin typeface="Times New Roman" charset="0"/>
                </a:defRPr>
              </a:lvl4pPr>
              <a:lvl5pPr marL="2057400" indent="-228600">
                <a:tabLst>
                  <a:tab pos="457200" algn="l"/>
                  <a:tab pos="1143000" algn="l"/>
                  <a:tab pos="1600200" algn="l"/>
                  <a:tab pos="2286000" algn="l"/>
                  <a:tab pos="3200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9pPr>
            </a:lstStyle>
            <a:p>
              <a:pPr>
                <a:lnSpc>
                  <a:spcPts val="1700"/>
                </a:lnSpc>
                <a:spcAft>
                  <a:spcPts val="2000"/>
                </a:spcAft>
                <a:defRPr/>
              </a:pPr>
              <a:r>
                <a:rPr lang="en-US" altLang="ko-KR" sz="1600">
                  <a:solidFill>
                    <a:srgbClr val="000000"/>
                  </a:solidFill>
                  <a:latin typeface="Tahoma" charset="0"/>
                  <a:ea typeface="굴림" charset="-127"/>
                </a:rPr>
                <a:t>present	inputs	next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state		D	N	state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5¢		0	0	  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10¢		0	0	10¢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15¢		–	–	15¢	1</a:t>
              </a:r>
            </a:p>
          </p:txBody>
        </p:sp>
        <p:sp>
          <p:nvSpPr>
            <p:cNvPr id="17439" name="Line 6">
              <a:extLst>
                <a:ext uri="{FF2B5EF4-FFF2-40B4-BE49-F238E27FC236}">
                  <a16:creationId xmlns:a16="http://schemas.microsoft.com/office/drawing/2014/main" id="{7E7C6CF8-6BF4-2D4D-8087-F846B3BF5706}"/>
                </a:ext>
              </a:extLst>
            </p:cNvPr>
            <p:cNvSpPr>
              <a:spLocks noChangeShapeType="1"/>
            </p:cNvSpPr>
            <p:nvPr/>
          </p:nvSpPr>
          <p:spPr bwMode="auto">
            <a:xfrm>
              <a:off x="2544" y="1680"/>
              <a:ext cx="27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17440" name="Line 7">
              <a:extLst>
                <a:ext uri="{FF2B5EF4-FFF2-40B4-BE49-F238E27FC236}">
                  <a16:creationId xmlns:a16="http://schemas.microsoft.com/office/drawing/2014/main" id="{A166DA3A-3A5B-BA46-947C-ECFFE2BBCBEE}"/>
                </a:ext>
              </a:extLst>
            </p:cNvPr>
            <p:cNvSpPr>
              <a:spLocks noChangeShapeType="1"/>
            </p:cNvSpPr>
            <p:nvPr/>
          </p:nvSpPr>
          <p:spPr bwMode="auto">
            <a:xfrm>
              <a:off x="3936" y="1392"/>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28677" name="Group 25">
            <a:extLst>
              <a:ext uri="{FF2B5EF4-FFF2-40B4-BE49-F238E27FC236}">
                <a16:creationId xmlns:a16="http://schemas.microsoft.com/office/drawing/2014/main" id="{77B7B2CE-4E56-5849-97C9-C8B72ED4F120}"/>
              </a:ext>
            </a:extLst>
          </p:cNvPr>
          <p:cNvGrpSpPr>
            <a:grpSpLocks/>
          </p:cNvGrpSpPr>
          <p:nvPr/>
        </p:nvGrpSpPr>
        <p:grpSpPr bwMode="auto">
          <a:xfrm>
            <a:off x="1828800" y="2259013"/>
            <a:ext cx="985838" cy="1246187"/>
            <a:chOff x="1152" y="1423"/>
            <a:chExt cx="621" cy="785"/>
          </a:xfrm>
        </p:grpSpPr>
        <p:sp>
          <p:nvSpPr>
            <p:cNvPr id="17434" name="Oval 9">
              <a:extLst>
                <a:ext uri="{FF2B5EF4-FFF2-40B4-BE49-F238E27FC236}">
                  <a16:creationId xmlns:a16="http://schemas.microsoft.com/office/drawing/2014/main" id="{30A45094-B88C-9B4C-A734-BFF3E53C7C47}"/>
                </a:ext>
              </a:extLst>
            </p:cNvPr>
            <p:cNvSpPr>
              <a:spLocks noChangeArrowheads="1"/>
            </p:cNvSpPr>
            <p:nvPr/>
          </p:nvSpPr>
          <p:spPr bwMode="auto">
            <a:xfrm>
              <a:off x="1152" y="1824"/>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0</a:t>
              </a:r>
              <a:r>
                <a:rPr lang="en-US" altLang="ko-KR" sz="1600">
                  <a:solidFill>
                    <a:srgbClr val="000000"/>
                  </a:solidFill>
                  <a:latin typeface="Tahoma" charset="0"/>
                  <a:ea typeface="굴림" charset="-127"/>
                </a:rPr>
                <a:t>¢</a:t>
              </a:r>
            </a:p>
          </p:txBody>
        </p:sp>
        <p:cxnSp>
          <p:nvCxnSpPr>
            <p:cNvPr id="17435" name="AutoShape 13">
              <a:extLst>
                <a:ext uri="{FF2B5EF4-FFF2-40B4-BE49-F238E27FC236}">
                  <a16:creationId xmlns:a16="http://schemas.microsoft.com/office/drawing/2014/main" id="{1E138002-5C6F-6D4B-A89B-6F00FE672A31}"/>
                </a:ext>
              </a:extLst>
            </p:cNvPr>
            <p:cNvCxnSpPr>
              <a:cxnSpLocks noChangeShapeType="1"/>
            </p:cNvCxnSpPr>
            <p:nvPr/>
          </p:nvCxnSpPr>
          <p:spPr bwMode="auto">
            <a:xfrm>
              <a:off x="1344" y="1536"/>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436" name="Text Box 14">
              <a:extLst>
                <a:ext uri="{FF2B5EF4-FFF2-40B4-BE49-F238E27FC236}">
                  <a16:creationId xmlns:a16="http://schemas.microsoft.com/office/drawing/2014/main" id="{3B0B6C2E-8899-8B46-AAA2-1C01BE3B6211}"/>
                </a:ext>
              </a:extLst>
            </p:cNvPr>
            <p:cNvSpPr txBox="1">
              <a:spLocks noChangeArrowheads="1"/>
            </p:cNvSpPr>
            <p:nvPr/>
          </p:nvSpPr>
          <p:spPr bwMode="auto">
            <a:xfrm>
              <a:off x="1344" y="1423"/>
              <a:ext cx="4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Reset</a:t>
              </a:r>
            </a:p>
          </p:txBody>
        </p:sp>
      </p:grpSp>
      <p:grpSp>
        <p:nvGrpSpPr>
          <p:cNvPr id="28678" name="Group 26">
            <a:extLst>
              <a:ext uri="{FF2B5EF4-FFF2-40B4-BE49-F238E27FC236}">
                <a16:creationId xmlns:a16="http://schemas.microsoft.com/office/drawing/2014/main" id="{3226387A-293C-964C-946B-6FA347EAE4E4}"/>
              </a:ext>
            </a:extLst>
          </p:cNvPr>
          <p:cNvGrpSpPr>
            <a:grpSpLocks/>
          </p:cNvGrpSpPr>
          <p:nvPr/>
        </p:nvGrpSpPr>
        <p:grpSpPr bwMode="auto">
          <a:xfrm>
            <a:off x="1828800" y="3478213"/>
            <a:ext cx="623888" cy="941387"/>
            <a:chOff x="1152" y="2191"/>
            <a:chExt cx="393" cy="593"/>
          </a:xfrm>
        </p:grpSpPr>
        <p:sp>
          <p:nvSpPr>
            <p:cNvPr id="17431" name="Oval 11">
              <a:extLst>
                <a:ext uri="{FF2B5EF4-FFF2-40B4-BE49-F238E27FC236}">
                  <a16:creationId xmlns:a16="http://schemas.microsoft.com/office/drawing/2014/main" id="{B279AD97-4A77-6A4A-81B1-0F17D3F60550}"/>
                </a:ext>
              </a:extLst>
            </p:cNvPr>
            <p:cNvSpPr>
              <a:spLocks noChangeArrowheads="1"/>
            </p:cNvSpPr>
            <p:nvPr/>
          </p:nvSpPr>
          <p:spPr bwMode="auto">
            <a:xfrm>
              <a:off x="1152" y="240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5</a:t>
              </a:r>
              <a:r>
                <a:rPr lang="en-US" altLang="ko-KR" sz="1600">
                  <a:solidFill>
                    <a:srgbClr val="000000"/>
                  </a:solidFill>
                  <a:latin typeface="Tahoma" charset="0"/>
                  <a:ea typeface="굴림" charset="-127"/>
                </a:rPr>
                <a:t>¢</a:t>
              </a:r>
            </a:p>
          </p:txBody>
        </p:sp>
        <p:sp>
          <p:nvSpPr>
            <p:cNvPr id="17432" name="Text Box 17">
              <a:extLst>
                <a:ext uri="{FF2B5EF4-FFF2-40B4-BE49-F238E27FC236}">
                  <a16:creationId xmlns:a16="http://schemas.microsoft.com/office/drawing/2014/main" id="{ED95923F-C3F1-914E-8C55-7794640C145A}"/>
                </a:ext>
              </a:extLst>
            </p:cNvPr>
            <p:cNvSpPr txBox="1">
              <a:spLocks noChangeArrowheads="1"/>
            </p:cNvSpPr>
            <p:nvPr/>
          </p:nvSpPr>
          <p:spPr bwMode="auto">
            <a:xfrm>
              <a:off x="1344" y="219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N</a:t>
              </a:r>
            </a:p>
          </p:txBody>
        </p:sp>
        <p:cxnSp>
          <p:nvCxnSpPr>
            <p:cNvPr id="17433" name="AutoShape 20">
              <a:extLst>
                <a:ext uri="{FF2B5EF4-FFF2-40B4-BE49-F238E27FC236}">
                  <a16:creationId xmlns:a16="http://schemas.microsoft.com/office/drawing/2014/main" id="{06032989-146F-6C46-AF0C-DBDD4ECA231C}"/>
                </a:ext>
              </a:extLst>
            </p:cNvPr>
            <p:cNvCxnSpPr>
              <a:cxnSpLocks noChangeShapeType="1"/>
              <a:stCxn id="17434" idx="4"/>
              <a:endCxn id="17431" idx="0"/>
            </p:cNvCxnSpPr>
            <p:nvPr/>
          </p:nvCxnSpPr>
          <p:spPr bwMode="auto">
            <a:xfrm>
              <a:off x="1344" y="2208"/>
              <a:ext cx="0"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679" name="Group 28">
            <a:extLst>
              <a:ext uri="{FF2B5EF4-FFF2-40B4-BE49-F238E27FC236}">
                <a16:creationId xmlns:a16="http://schemas.microsoft.com/office/drawing/2014/main" id="{6313A7DB-8735-7743-92EB-BFA691153097}"/>
              </a:ext>
            </a:extLst>
          </p:cNvPr>
          <p:cNvGrpSpPr>
            <a:grpSpLocks/>
          </p:cNvGrpSpPr>
          <p:nvPr/>
        </p:nvGrpSpPr>
        <p:grpSpPr bwMode="auto">
          <a:xfrm>
            <a:off x="2133600" y="4392613"/>
            <a:ext cx="319088" cy="336550"/>
            <a:chOff x="1344" y="2767"/>
            <a:chExt cx="201" cy="212"/>
          </a:xfrm>
        </p:grpSpPr>
        <p:sp>
          <p:nvSpPr>
            <p:cNvPr id="17429" name="Text Box 19">
              <a:extLst>
                <a:ext uri="{FF2B5EF4-FFF2-40B4-BE49-F238E27FC236}">
                  <a16:creationId xmlns:a16="http://schemas.microsoft.com/office/drawing/2014/main" id="{A943A9FE-4234-E648-B3B3-48FB4D907BD7}"/>
                </a:ext>
              </a:extLst>
            </p:cNvPr>
            <p:cNvSpPr txBox="1">
              <a:spLocks noChangeArrowheads="1"/>
            </p:cNvSpPr>
            <p:nvPr/>
          </p:nvSpPr>
          <p:spPr bwMode="auto">
            <a:xfrm>
              <a:off x="1344" y="2767"/>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N</a:t>
              </a:r>
            </a:p>
          </p:txBody>
        </p:sp>
        <p:cxnSp>
          <p:nvCxnSpPr>
            <p:cNvPr id="17430" name="AutoShape 21">
              <a:extLst>
                <a:ext uri="{FF2B5EF4-FFF2-40B4-BE49-F238E27FC236}">
                  <a16:creationId xmlns:a16="http://schemas.microsoft.com/office/drawing/2014/main" id="{17AED6D6-4D31-A14F-B58F-E45BAC8A8332}"/>
                </a:ext>
              </a:extLst>
            </p:cNvPr>
            <p:cNvCxnSpPr>
              <a:cxnSpLocks noChangeShapeType="1"/>
              <a:stCxn id="17431" idx="4"/>
              <a:endCxn id="17424" idx="0"/>
            </p:cNvCxnSpPr>
            <p:nvPr/>
          </p:nvCxnSpPr>
          <p:spPr bwMode="auto">
            <a:xfrm>
              <a:off x="1344" y="2784"/>
              <a:ext cx="0"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680" name="Group 31">
            <a:extLst>
              <a:ext uri="{FF2B5EF4-FFF2-40B4-BE49-F238E27FC236}">
                <a16:creationId xmlns:a16="http://schemas.microsoft.com/office/drawing/2014/main" id="{4D5BCF91-9D3D-3646-B0B7-2AEA5F9295A7}"/>
              </a:ext>
            </a:extLst>
          </p:cNvPr>
          <p:cNvGrpSpPr>
            <a:grpSpLocks/>
          </p:cNvGrpSpPr>
          <p:nvPr/>
        </p:nvGrpSpPr>
        <p:grpSpPr bwMode="auto">
          <a:xfrm>
            <a:off x="2133600" y="5307013"/>
            <a:ext cx="320675" cy="338137"/>
            <a:chOff x="1344" y="3343"/>
            <a:chExt cx="202" cy="213"/>
          </a:xfrm>
        </p:grpSpPr>
        <p:sp>
          <p:nvSpPr>
            <p:cNvPr id="17427" name="Text Box 18">
              <a:extLst>
                <a:ext uri="{FF2B5EF4-FFF2-40B4-BE49-F238E27FC236}">
                  <a16:creationId xmlns:a16="http://schemas.microsoft.com/office/drawing/2014/main" id="{EE0557FE-3FF3-B54C-AB0E-07379E8382D2}"/>
                </a:ext>
              </a:extLst>
            </p:cNvPr>
            <p:cNvSpPr txBox="1">
              <a:spLocks noChangeArrowheads="1"/>
            </p:cNvSpPr>
            <p:nvPr/>
          </p:nvSpPr>
          <p:spPr bwMode="auto">
            <a:xfrm>
              <a:off x="1344" y="3343"/>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N</a:t>
              </a:r>
            </a:p>
          </p:txBody>
        </p:sp>
        <p:cxnSp>
          <p:nvCxnSpPr>
            <p:cNvPr id="17428" name="AutoShape 22">
              <a:extLst>
                <a:ext uri="{FF2B5EF4-FFF2-40B4-BE49-F238E27FC236}">
                  <a16:creationId xmlns:a16="http://schemas.microsoft.com/office/drawing/2014/main" id="{261E5477-72EF-CE4B-855F-F2C4BFD056AD}"/>
                </a:ext>
              </a:extLst>
            </p:cNvPr>
            <p:cNvCxnSpPr>
              <a:cxnSpLocks noChangeShapeType="1"/>
              <a:stCxn id="17424" idx="4"/>
              <a:endCxn id="17420" idx="0"/>
            </p:cNvCxnSpPr>
            <p:nvPr/>
          </p:nvCxnSpPr>
          <p:spPr bwMode="auto">
            <a:xfrm>
              <a:off x="1344" y="3360"/>
              <a:ext cx="0"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681" name="Group 27">
            <a:extLst>
              <a:ext uri="{FF2B5EF4-FFF2-40B4-BE49-F238E27FC236}">
                <a16:creationId xmlns:a16="http://schemas.microsoft.com/office/drawing/2014/main" id="{C83596ED-2BB7-1544-AAAB-C17A6B5DBE77}"/>
              </a:ext>
            </a:extLst>
          </p:cNvPr>
          <p:cNvGrpSpPr>
            <a:grpSpLocks/>
          </p:cNvGrpSpPr>
          <p:nvPr/>
        </p:nvGrpSpPr>
        <p:grpSpPr bwMode="auto">
          <a:xfrm>
            <a:off x="1828800" y="3200400"/>
            <a:ext cx="1312863" cy="2133600"/>
            <a:chOff x="1152" y="2016"/>
            <a:chExt cx="827" cy="1344"/>
          </a:xfrm>
        </p:grpSpPr>
        <p:sp>
          <p:nvSpPr>
            <p:cNvPr id="17424" name="Oval 10">
              <a:extLst>
                <a:ext uri="{FF2B5EF4-FFF2-40B4-BE49-F238E27FC236}">
                  <a16:creationId xmlns:a16="http://schemas.microsoft.com/office/drawing/2014/main" id="{4246B5D7-8824-3C49-AB4B-4449979F4861}"/>
                </a:ext>
              </a:extLst>
            </p:cNvPr>
            <p:cNvSpPr>
              <a:spLocks noChangeArrowheads="1"/>
            </p:cNvSpPr>
            <p:nvPr/>
          </p:nvSpPr>
          <p:spPr bwMode="auto">
            <a:xfrm>
              <a:off x="1152" y="297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10</a:t>
              </a:r>
              <a:r>
                <a:rPr lang="en-US" altLang="ko-KR" sz="1600">
                  <a:solidFill>
                    <a:srgbClr val="000000"/>
                  </a:solidFill>
                  <a:latin typeface="Tahoma" charset="0"/>
                  <a:ea typeface="굴림" charset="-127"/>
                </a:rPr>
                <a:t>¢</a:t>
              </a:r>
            </a:p>
          </p:txBody>
        </p:sp>
        <p:sp>
          <p:nvSpPr>
            <p:cNvPr id="17425" name="Text Box 15">
              <a:extLst>
                <a:ext uri="{FF2B5EF4-FFF2-40B4-BE49-F238E27FC236}">
                  <a16:creationId xmlns:a16="http://schemas.microsoft.com/office/drawing/2014/main" id="{8E8B16D1-6179-5748-B257-F785A8199DDB}"/>
                </a:ext>
              </a:extLst>
            </p:cNvPr>
            <p:cNvSpPr txBox="1">
              <a:spLocks noChangeArrowheads="1"/>
            </p:cNvSpPr>
            <p:nvPr/>
          </p:nvSpPr>
          <p:spPr bwMode="auto">
            <a:xfrm>
              <a:off x="1776" y="2431"/>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D</a:t>
              </a:r>
            </a:p>
          </p:txBody>
        </p:sp>
        <p:cxnSp>
          <p:nvCxnSpPr>
            <p:cNvPr id="17426" name="AutoShape 23">
              <a:extLst>
                <a:ext uri="{FF2B5EF4-FFF2-40B4-BE49-F238E27FC236}">
                  <a16:creationId xmlns:a16="http://schemas.microsoft.com/office/drawing/2014/main" id="{C0FDE271-0FF9-7344-B91A-A39CE2709379}"/>
                </a:ext>
              </a:extLst>
            </p:cNvPr>
            <p:cNvCxnSpPr>
              <a:cxnSpLocks noChangeShapeType="1"/>
              <a:stCxn id="17434" idx="6"/>
              <a:endCxn id="17424" idx="6"/>
            </p:cNvCxnSpPr>
            <p:nvPr/>
          </p:nvCxnSpPr>
          <p:spPr bwMode="auto">
            <a:xfrm>
              <a:off x="1536" y="2016"/>
              <a:ext cx="1" cy="1152"/>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28682" name="Group 30">
            <a:extLst>
              <a:ext uri="{FF2B5EF4-FFF2-40B4-BE49-F238E27FC236}">
                <a16:creationId xmlns:a16="http://schemas.microsoft.com/office/drawing/2014/main" id="{3ABD14F1-DBAE-1243-B593-B7A4C9EB79DE}"/>
              </a:ext>
            </a:extLst>
          </p:cNvPr>
          <p:cNvGrpSpPr>
            <a:grpSpLocks/>
          </p:cNvGrpSpPr>
          <p:nvPr/>
        </p:nvGrpSpPr>
        <p:grpSpPr bwMode="auto">
          <a:xfrm>
            <a:off x="1143000" y="4114800"/>
            <a:ext cx="1295400" cy="2133600"/>
            <a:chOff x="720" y="2592"/>
            <a:chExt cx="816" cy="1344"/>
          </a:xfrm>
        </p:grpSpPr>
        <p:sp>
          <p:nvSpPr>
            <p:cNvPr id="17420" name="Oval 12">
              <a:extLst>
                <a:ext uri="{FF2B5EF4-FFF2-40B4-BE49-F238E27FC236}">
                  <a16:creationId xmlns:a16="http://schemas.microsoft.com/office/drawing/2014/main" id="{D2F303D2-B56E-3A41-B825-B4B65F2480D9}"/>
                </a:ext>
              </a:extLst>
            </p:cNvPr>
            <p:cNvSpPr>
              <a:spLocks noChangeArrowheads="1"/>
            </p:cNvSpPr>
            <p:nvPr/>
          </p:nvSpPr>
          <p:spPr bwMode="auto">
            <a:xfrm>
              <a:off x="1152" y="3552"/>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15</a:t>
              </a:r>
              <a:r>
                <a:rPr lang="en-US" altLang="ko-KR" sz="1600">
                  <a:solidFill>
                    <a:srgbClr val="000000"/>
                  </a:solidFill>
                  <a:latin typeface="Tahoma" charset="0"/>
                  <a:ea typeface="굴림" charset="-127"/>
                </a:rPr>
                <a:t>¢</a:t>
              </a:r>
            </a:p>
            <a:p>
              <a:pPr algn="ctr">
                <a:defRPr/>
              </a:pPr>
              <a:r>
                <a:rPr lang="en-US" altLang="ko-KR" sz="1600">
                  <a:latin typeface="Tahoma" charset="0"/>
                  <a:ea typeface="굴림" charset="-127"/>
                </a:rPr>
                <a:t>[open]</a:t>
              </a:r>
            </a:p>
          </p:txBody>
        </p:sp>
        <p:grpSp>
          <p:nvGrpSpPr>
            <p:cNvPr id="28684" name="Group 29">
              <a:extLst>
                <a:ext uri="{FF2B5EF4-FFF2-40B4-BE49-F238E27FC236}">
                  <a16:creationId xmlns:a16="http://schemas.microsoft.com/office/drawing/2014/main" id="{0D91B3D5-7A9D-324B-AB9D-9D2980DA6C41}"/>
                </a:ext>
              </a:extLst>
            </p:cNvPr>
            <p:cNvGrpSpPr>
              <a:grpSpLocks/>
            </p:cNvGrpSpPr>
            <p:nvPr/>
          </p:nvGrpSpPr>
          <p:grpSpPr bwMode="auto">
            <a:xfrm>
              <a:off x="720" y="2592"/>
              <a:ext cx="433" cy="1152"/>
              <a:chOff x="720" y="2592"/>
              <a:chExt cx="433" cy="1152"/>
            </a:xfrm>
          </p:grpSpPr>
          <p:sp>
            <p:nvSpPr>
              <p:cNvPr id="17422" name="Text Box 16">
                <a:extLst>
                  <a:ext uri="{FF2B5EF4-FFF2-40B4-BE49-F238E27FC236}">
                    <a16:creationId xmlns:a16="http://schemas.microsoft.com/office/drawing/2014/main" id="{B3A8265F-C5FA-AC42-BEC7-B8D5AED09B54}"/>
                  </a:ext>
                </a:extLst>
              </p:cNvPr>
              <p:cNvSpPr txBox="1">
                <a:spLocks noChangeArrowheads="1"/>
              </p:cNvSpPr>
              <p:nvPr/>
            </p:nvSpPr>
            <p:spPr bwMode="auto">
              <a:xfrm>
                <a:off x="720" y="3055"/>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D</a:t>
                </a:r>
              </a:p>
            </p:txBody>
          </p:sp>
          <p:cxnSp>
            <p:nvCxnSpPr>
              <p:cNvPr id="17423" name="AutoShape 24">
                <a:extLst>
                  <a:ext uri="{FF2B5EF4-FFF2-40B4-BE49-F238E27FC236}">
                    <a16:creationId xmlns:a16="http://schemas.microsoft.com/office/drawing/2014/main" id="{04D638B4-2F30-E74C-A75B-CA6B990CC00C}"/>
                  </a:ext>
                </a:extLst>
              </p:cNvPr>
              <p:cNvCxnSpPr>
                <a:cxnSpLocks noChangeShapeType="1"/>
                <a:stCxn id="17431" idx="2"/>
                <a:endCxn id="17420" idx="2"/>
              </p:cNvCxnSpPr>
              <p:nvPr/>
            </p:nvCxnSpPr>
            <p:spPr bwMode="auto">
              <a:xfrm rot="10800000" flipH="1" flipV="1">
                <a:off x="1152" y="2592"/>
                <a:ext cx="1" cy="1152"/>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바닥글 개체 틀 4">
            <a:extLst>
              <a:ext uri="{FF2B5EF4-FFF2-40B4-BE49-F238E27FC236}">
                <a16:creationId xmlns:a16="http://schemas.microsoft.com/office/drawing/2014/main" id="{0E92C708-BA8D-8F41-B30D-0E716CE1E7E0}"/>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49FF871-9E34-E849-8285-4DF2A3991FDB}"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12</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9459" name="Rectangle 2">
            <a:extLst>
              <a:ext uri="{FF2B5EF4-FFF2-40B4-BE49-F238E27FC236}">
                <a16:creationId xmlns:a16="http://schemas.microsoft.com/office/drawing/2014/main" id="{7160F715-B189-3147-B1D1-2241BF66857F}"/>
              </a:ext>
            </a:extLst>
          </p:cNvPr>
          <p:cNvSpPr>
            <a:spLocks noChangeArrowheads="1"/>
          </p:cNvSpPr>
          <p:nvPr/>
        </p:nvSpPr>
        <p:spPr bwMode="auto">
          <a:xfrm>
            <a:off x="2590800" y="2286000"/>
            <a:ext cx="4140200"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1pPr>
            <a:lvl2pPr marL="742950" indent="-285750">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2pPr>
            <a:lvl3pPr marL="1143000" indent="-228600">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3pPr>
            <a:lvl4pPr marL="1600200" indent="-228600">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4pPr>
            <a:lvl5pPr marL="2057400" indent="-228600">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5pPr>
            <a:lvl6pPr marL="25146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6pPr>
            <a:lvl7pPr marL="29718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7pPr>
            <a:lvl8pPr marL="34290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8pPr>
            <a:lvl9pPr marL="38862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sz="2400">
                <a:solidFill>
                  <a:schemeClr val="tx1"/>
                </a:solidFill>
                <a:latin typeface="Times New Roman" charset="0"/>
              </a:defRPr>
            </a:lvl9pPr>
          </a:lstStyle>
          <a:p>
            <a:pPr>
              <a:lnSpc>
                <a:spcPts val="1700"/>
              </a:lnSpc>
              <a:spcAft>
                <a:spcPts val="2000"/>
              </a:spcAft>
              <a:defRPr/>
            </a:pPr>
            <a:r>
              <a:rPr lang="en-US" altLang="ko-KR" sz="1600">
                <a:solidFill>
                  <a:srgbClr val="000000"/>
                </a:solidFill>
                <a:latin typeface="Tahoma" charset="0"/>
                <a:ea typeface="굴림" charset="-127"/>
              </a:rPr>
              <a:t>present state	inputs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Q1	Q0	D	N		D1	D0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0	0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0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0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1	1	1</a:t>
            </a:r>
            <a:br>
              <a:rPr lang="en-US" altLang="ko-KR" sz="1600">
                <a:solidFill>
                  <a:srgbClr val="000000"/>
                </a:solidFill>
                <a:latin typeface="Tahoma" charset="0"/>
                <a:ea typeface="굴림" charset="-127"/>
              </a:rPr>
            </a:br>
            <a:endParaRPr lang="en-US" altLang="ko-KR" sz="1600">
              <a:solidFill>
                <a:srgbClr val="000000"/>
              </a:solidFill>
              <a:latin typeface="Tahoma" charset="0"/>
              <a:ea typeface="굴림" charset="-127"/>
            </a:endParaRPr>
          </a:p>
        </p:txBody>
      </p:sp>
      <p:sp>
        <p:nvSpPr>
          <p:cNvPr id="19460" name="Line 3">
            <a:extLst>
              <a:ext uri="{FF2B5EF4-FFF2-40B4-BE49-F238E27FC236}">
                <a16:creationId xmlns:a16="http://schemas.microsoft.com/office/drawing/2014/main" id="{226C4A8C-5063-7A44-A3D7-AEE869C368EC}"/>
              </a:ext>
            </a:extLst>
          </p:cNvPr>
          <p:cNvSpPr>
            <a:spLocks noChangeShapeType="1"/>
          </p:cNvSpPr>
          <p:nvPr/>
        </p:nvSpPr>
        <p:spPr bwMode="auto">
          <a:xfrm>
            <a:off x="2527300" y="2736850"/>
            <a:ext cx="4216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19461" name="Line 4">
            <a:extLst>
              <a:ext uri="{FF2B5EF4-FFF2-40B4-BE49-F238E27FC236}">
                <a16:creationId xmlns:a16="http://schemas.microsoft.com/office/drawing/2014/main" id="{EABDCB79-8398-8E4D-8DD1-F29E289A7046}"/>
              </a:ext>
            </a:extLst>
          </p:cNvPr>
          <p:cNvSpPr>
            <a:spLocks noChangeShapeType="1"/>
          </p:cNvSpPr>
          <p:nvPr/>
        </p:nvSpPr>
        <p:spPr bwMode="auto">
          <a:xfrm>
            <a:off x="2501900" y="3587750"/>
            <a:ext cx="42418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19462" name="Line 5">
            <a:extLst>
              <a:ext uri="{FF2B5EF4-FFF2-40B4-BE49-F238E27FC236}">
                <a16:creationId xmlns:a16="http://schemas.microsoft.com/office/drawing/2014/main" id="{3FCD95AF-5403-AC4D-A1AB-67B4C0B89BB5}"/>
              </a:ext>
            </a:extLst>
          </p:cNvPr>
          <p:cNvSpPr>
            <a:spLocks noChangeShapeType="1"/>
          </p:cNvSpPr>
          <p:nvPr/>
        </p:nvSpPr>
        <p:spPr bwMode="auto">
          <a:xfrm>
            <a:off x="2501900" y="4464050"/>
            <a:ext cx="42291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19463" name="Line 6">
            <a:extLst>
              <a:ext uri="{FF2B5EF4-FFF2-40B4-BE49-F238E27FC236}">
                <a16:creationId xmlns:a16="http://schemas.microsoft.com/office/drawing/2014/main" id="{F116E73C-9717-DC49-B360-54C2D831D81C}"/>
              </a:ext>
            </a:extLst>
          </p:cNvPr>
          <p:cNvSpPr>
            <a:spLocks noChangeShapeType="1"/>
          </p:cNvSpPr>
          <p:nvPr/>
        </p:nvSpPr>
        <p:spPr bwMode="auto">
          <a:xfrm>
            <a:off x="2489200" y="5340350"/>
            <a:ext cx="42291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19464" name="Line 7">
            <a:extLst>
              <a:ext uri="{FF2B5EF4-FFF2-40B4-BE49-F238E27FC236}">
                <a16:creationId xmlns:a16="http://schemas.microsoft.com/office/drawing/2014/main" id="{F84F2F07-B560-E446-9C53-D8FF4D32A48C}"/>
              </a:ext>
            </a:extLst>
          </p:cNvPr>
          <p:cNvSpPr>
            <a:spLocks noChangeShapeType="1"/>
          </p:cNvSpPr>
          <p:nvPr/>
        </p:nvSpPr>
        <p:spPr bwMode="auto">
          <a:xfrm>
            <a:off x="4749800" y="2298700"/>
            <a:ext cx="0" cy="33782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0728" name="Rectangle 8">
            <a:extLst>
              <a:ext uri="{FF2B5EF4-FFF2-40B4-BE49-F238E27FC236}">
                <a16:creationId xmlns:a16="http://schemas.microsoft.com/office/drawing/2014/main" id="{49722324-B8FC-3A4C-90FE-BC246D7019C6}"/>
              </a:ext>
            </a:extLst>
          </p:cNvPr>
          <p:cNvSpPr>
            <a:spLocks noGrp="1" noChangeArrowheads="1"/>
          </p:cNvSpPr>
          <p:nvPr>
            <p:ph type="title"/>
          </p:nvPr>
        </p:nvSpPr>
        <p:spPr/>
        <p:txBody>
          <a:bodyPr/>
          <a:lstStyle/>
          <a:p>
            <a:r>
              <a:rPr lang="en-US" altLang="ko-KR">
                <a:ea typeface="굴림" panose="020B0600000101010101" pitchFamily="34" charset="-127"/>
              </a:rPr>
              <a:t>Example: Vending Machine (cont’d)</a:t>
            </a:r>
          </a:p>
        </p:txBody>
      </p:sp>
      <p:sp>
        <p:nvSpPr>
          <p:cNvPr id="30729" name="Rectangle 9">
            <a:extLst>
              <a:ext uri="{FF2B5EF4-FFF2-40B4-BE49-F238E27FC236}">
                <a16:creationId xmlns:a16="http://schemas.microsoft.com/office/drawing/2014/main" id="{38AF0A74-AC92-974F-AADB-E93226DA5DE9}"/>
              </a:ext>
            </a:extLst>
          </p:cNvPr>
          <p:cNvSpPr>
            <a:spLocks noGrp="1" noChangeArrowheads="1"/>
          </p:cNvSpPr>
          <p:nvPr>
            <p:ph type="body" idx="1"/>
          </p:nvPr>
        </p:nvSpPr>
        <p:spPr/>
        <p:txBody>
          <a:bodyPr/>
          <a:lstStyle/>
          <a:p>
            <a:r>
              <a:rPr lang="en-US" altLang="ko-KR">
                <a:ea typeface="굴림" panose="020B0600000101010101" pitchFamily="34" charset="-127"/>
              </a:rPr>
              <a:t>Uniquely Encode States</a:t>
            </a:r>
          </a:p>
        </p:txBody>
      </p:sp>
      <p:sp>
        <p:nvSpPr>
          <p:cNvPr id="30730" name="TextBox 1">
            <a:extLst>
              <a:ext uri="{FF2B5EF4-FFF2-40B4-BE49-F238E27FC236}">
                <a16:creationId xmlns:a16="http://schemas.microsoft.com/office/drawing/2014/main" id="{3FFD1501-A923-FE45-9535-15826D33585A}"/>
              </a:ext>
            </a:extLst>
          </p:cNvPr>
          <p:cNvSpPr txBox="1">
            <a:spLocks noChangeArrowheads="1"/>
          </p:cNvSpPr>
          <p:nvPr/>
        </p:nvSpPr>
        <p:spPr bwMode="auto">
          <a:xfrm>
            <a:off x="2122488" y="2919413"/>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solidFill>
                  <a:srgbClr val="0000FF"/>
                </a:solidFill>
                <a:latin typeface="Calibri" panose="020F0502020204030204" pitchFamily="34" charset="0"/>
                <a:ea typeface="굴림" panose="020B0600000101010101" pitchFamily="34" charset="-127"/>
              </a:rPr>
              <a:t>0¢</a:t>
            </a:r>
            <a:endParaRPr lang="ko-KR" altLang="en-US">
              <a:solidFill>
                <a:srgbClr val="0000FF"/>
              </a:solidFill>
              <a:latin typeface="Calibri" panose="020F0502020204030204" pitchFamily="34" charset="0"/>
              <a:ea typeface="굴림" panose="020B0600000101010101" pitchFamily="34" charset="-127"/>
            </a:endParaRPr>
          </a:p>
        </p:txBody>
      </p:sp>
      <p:sp>
        <p:nvSpPr>
          <p:cNvPr id="30731" name="TextBox 11">
            <a:extLst>
              <a:ext uri="{FF2B5EF4-FFF2-40B4-BE49-F238E27FC236}">
                <a16:creationId xmlns:a16="http://schemas.microsoft.com/office/drawing/2014/main" id="{95AE0E8D-1E73-754E-9F2C-7A0709EAC70F}"/>
              </a:ext>
            </a:extLst>
          </p:cNvPr>
          <p:cNvSpPr txBox="1">
            <a:spLocks noChangeArrowheads="1"/>
          </p:cNvSpPr>
          <p:nvPr/>
        </p:nvSpPr>
        <p:spPr bwMode="auto">
          <a:xfrm>
            <a:off x="2098675" y="378142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solidFill>
                  <a:srgbClr val="0000FF"/>
                </a:solidFill>
                <a:latin typeface="Calibri" panose="020F0502020204030204" pitchFamily="34" charset="0"/>
                <a:ea typeface="굴림" panose="020B0600000101010101" pitchFamily="34" charset="-127"/>
              </a:rPr>
              <a:t>5¢</a:t>
            </a:r>
            <a:endParaRPr lang="ko-KR" altLang="en-US">
              <a:solidFill>
                <a:srgbClr val="0000FF"/>
              </a:solidFill>
              <a:latin typeface="Calibri" panose="020F0502020204030204" pitchFamily="34" charset="0"/>
              <a:ea typeface="굴림" panose="020B0600000101010101" pitchFamily="34" charset="-127"/>
            </a:endParaRPr>
          </a:p>
        </p:txBody>
      </p:sp>
      <p:sp>
        <p:nvSpPr>
          <p:cNvPr id="30732" name="TextBox 12">
            <a:extLst>
              <a:ext uri="{FF2B5EF4-FFF2-40B4-BE49-F238E27FC236}">
                <a16:creationId xmlns:a16="http://schemas.microsoft.com/office/drawing/2014/main" id="{E4B3D626-3CBE-0B4E-B4E3-A45843EFC656}"/>
              </a:ext>
            </a:extLst>
          </p:cNvPr>
          <p:cNvSpPr txBox="1">
            <a:spLocks noChangeArrowheads="1"/>
          </p:cNvSpPr>
          <p:nvPr/>
        </p:nvSpPr>
        <p:spPr bwMode="auto">
          <a:xfrm>
            <a:off x="2087563" y="4630738"/>
            <a:ext cx="650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solidFill>
                  <a:srgbClr val="0000FF"/>
                </a:solidFill>
                <a:latin typeface="Calibri" panose="020F0502020204030204" pitchFamily="34" charset="0"/>
                <a:ea typeface="굴림" panose="020B0600000101010101" pitchFamily="34" charset="-127"/>
              </a:rPr>
              <a:t>10¢</a:t>
            </a:r>
            <a:endParaRPr lang="ko-KR" altLang="en-US">
              <a:solidFill>
                <a:srgbClr val="0000FF"/>
              </a:solidFill>
              <a:latin typeface="Calibri" panose="020F0502020204030204" pitchFamily="34" charset="0"/>
              <a:ea typeface="굴림" panose="020B0600000101010101" pitchFamily="34" charset="-127"/>
            </a:endParaRPr>
          </a:p>
        </p:txBody>
      </p:sp>
      <p:sp>
        <p:nvSpPr>
          <p:cNvPr id="30733" name="TextBox 13">
            <a:extLst>
              <a:ext uri="{FF2B5EF4-FFF2-40B4-BE49-F238E27FC236}">
                <a16:creationId xmlns:a16="http://schemas.microsoft.com/office/drawing/2014/main" id="{6839283A-7F06-A04B-913D-2A2CFB0DE95F}"/>
              </a:ext>
            </a:extLst>
          </p:cNvPr>
          <p:cNvSpPr txBox="1">
            <a:spLocks noChangeArrowheads="1"/>
          </p:cNvSpPr>
          <p:nvPr/>
        </p:nvSpPr>
        <p:spPr bwMode="auto">
          <a:xfrm>
            <a:off x="2063750" y="5492750"/>
            <a:ext cx="650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solidFill>
                  <a:srgbClr val="0000FF"/>
                </a:solidFill>
                <a:latin typeface="Calibri" panose="020F0502020204030204" pitchFamily="34" charset="0"/>
                <a:ea typeface="굴림" panose="020B0600000101010101" pitchFamily="34" charset="-127"/>
              </a:rPr>
              <a:t>15¢</a:t>
            </a:r>
            <a:endParaRPr lang="ko-KR" altLang="en-US">
              <a:solidFill>
                <a:srgbClr val="0000FF"/>
              </a:solidFill>
              <a:latin typeface="Calibri" panose="020F0502020204030204" pitchFamily="34" charset="0"/>
              <a:ea typeface="굴림" panose="020B0600000101010101" pitchFamily="34" charset="-127"/>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4">
            <a:extLst>
              <a:ext uri="{FF2B5EF4-FFF2-40B4-BE49-F238E27FC236}">
                <a16:creationId xmlns:a16="http://schemas.microsoft.com/office/drawing/2014/main" id="{FE387813-1604-0B4F-BF1B-5A24B02A537E}"/>
              </a:ext>
            </a:extLst>
          </p:cNvPr>
          <p:cNvSpPr>
            <a:spLocks noGrp="1" noChangeArrowheads="1"/>
          </p:cNvSpPr>
          <p:nvPr>
            <p:ph type="body" idx="1"/>
          </p:nvPr>
        </p:nvSpPr>
        <p:spPr/>
        <p:txBody>
          <a:bodyPr/>
          <a:lstStyle/>
          <a:p>
            <a:r>
              <a:rPr lang="en-US" altLang="ko-KR">
                <a:ea typeface="굴림" panose="020B0600000101010101" pitchFamily="34" charset="-127"/>
              </a:rPr>
              <a:t>Mapping to Logic</a:t>
            </a:r>
          </a:p>
        </p:txBody>
      </p:sp>
      <p:sp>
        <p:nvSpPr>
          <p:cNvPr id="32770" name="바닥글 개체 틀 4">
            <a:extLst>
              <a:ext uri="{FF2B5EF4-FFF2-40B4-BE49-F238E27FC236}">
                <a16:creationId xmlns:a16="http://schemas.microsoft.com/office/drawing/2014/main" id="{807668A0-8D52-7048-AF4D-0002B804739A}"/>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41A6ADE4-C480-3642-A36F-B8731B3FC663}"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13</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1508" name="Rectangle 2">
            <a:extLst>
              <a:ext uri="{FF2B5EF4-FFF2-40B4-BE49-F238E27FC236}">
                <a16:creationId xmlns:a16="http://schemas.microsoft.com/office/drawing/2014/main" id="{11176482-2938-3649-A337-9CC9F97A59F0}"/>
              </a:ext>
            </a:extLst>
          </p:cNvPr>
          <p:cNvSpPr>
            <a:spLocks noChangeArrowheads="1"/>
          </p:cNvSpPr>
          <p:nvPr/>
        </p:nvSpPr>
        <p:spPr bwMode="auto">
          <a:xfrm>
            <a:off x="5638800" y="4038600"/>
            <a:ext cx="33051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2200"/>
              </a:lnSpc>
              <a:spcAft>
                <a:spcPts val="2000"/>
              </a:spcAft>
              <a:defRPr/>
            </a:pPr>
            <a:r>
              <a:rPr lang="en-US" altLang="ko-KR" sz="1600">
                <a:solidFill>
                  <a:srgbClr val="000000"/>
                </a:solidFill>
                <a:latin typeface="Tahoma" charset="0"/>
                <a:ea typeface="굴림" charset="-127"/>
              </a:rPr>
              <a:t>D1 = Q1 + D + Q0 N</a:t>
            </a:r>
          </a:p>
          <a:p>
            <a:pPr>
              <a:lnSpc>
                <a:spcPts val="2200"/>
              </a:lnSpc>
              <a:spcAft>
                <a:spcPts val="2000"/>
              </a:spcAft>
              <a:defRPr/>
            </a:pPr>
            <a:r>
              <a:rPr lang="en-US" altLang="ko-KR" sz="1600">
                <a:solidFill>
                  <a:srgbClr val="000000"/>
                </a:solidFill>
                <a:latin typeface="Tahoma" charset="0"/>
                <a:ea typeface="굴림" charset="-127"/>
              </a:rPr>
              <a:t>D0 = Q0’ N + Q0 N’ + Q1 N + Q1 D</a:t>
            </a:r>
          </a:p>
          <a:p>
            <a:pPr>
              <a:lnSpc>
                <a:spcPts val="2200"/>
              </a:lnSpc>
              <a:spcAft>
                <a:spcPts val="2000"/>
              </a:spcAft>
              <a:defRPr/>
            </a:pPr>
            <a:r>
              <a:rPr lang="en-US" altLang="ko-KR" sz="1600">
                <a:solidFill>
                  <a:srgbClr val="0000FF"/>
                </a:solidFill>
                <a:latin typeface="Tahoma" charset="0"/>
                <a:ea typeface="굴림" charset="-127"/>
              </a:rPr>
              <a:t>OPEN = Q1 Q0</a:t>
            </a:r>
          </a:p>
        </p:txBody>
      </p:sp>
      <p:sp>
        <p:nvSpPr>
          <p:cNvPr id="32772" name="Rectangle 3">
            <a:extLst>
              <a:ext uri="{FF2B5EF4-FFF2-40B4-BE49-F238E27FC236}">
                <a16:creationId xmlns:a16="http://schemas.microsoft.com/office/drawing/2014/main" id="{454E9484-E876-C94B-BCEA-4FBB2725C0EA}"/>
              </a:ext>
            </a:extLst>
          </p:cNvPr>
          <p:cNvSpPr>
            <a:spLocks noGrp="1" noChangeArrowheads="1"/>
          </p:cNvSpPr>
          <p:nvPr>
            <p:ph type="title"/>
          </p:nvPr>
        </p:nvSpPr>
        <p:spPr/>
        <p:txBody>
          <a:bodyPr/>
          <a:lstStyle/>
          <a:p>
            <a:r>
              <a:rPr lang="en-US" altLang="ko-KR">
                <a:ea typeface="굴림" panose="020B0600000101010101" pitchFamily="34" charset="-127"/>
              </a:rPr>
              <a:t>Example: Vending Machine (cont’d)</a:t>
            </a:r>
          </a:p>
        </p:txBody>
      </p:sp>
      <p:grpSp>
        <p:nvGrpSpPr>
          <p:cNvPr id="32773" name="Group 5">
            <a:extLst>
              <a:ext uri="{FF2B5EF4-FFF2-40B4-BE49-F238E27FC236}">
                <a16:creationId xmlns:a16="http://schemas.microsoft.com/office/drawing/2014/main" id="{9CF31A18-7BF8-1B47-A1BE-5B83D9039B6B}"/>
              </a:ext>
            </a:extLst>
          </p:cNvPr>
          <p:cNvGrpSpPr>
            <a:grpSpLocks/>
          </p:cNvGrpSpPr>
          <p:nvPr/>
        </p:nvGrpSpPr>
        <p:grpSpPr bwMode="auto">
          <a:xfrm>
            <a:off x="3505200" y="1600200"/>
            <a:ext cx="5181600" cy="1828800"/>
            <a:chOff x="1776" y="1056"/>
            <a:chExt cx="3264" cy="1152"/>
          </a:xfrm>
        </p:grpSpPr>
        <p:grpSp>
          <p:nvGrpSpPr>
            <p:cNvPr id="32778" name="Group 6">
              <a:extLst>
                <a:ext uri="{FF2B5EF4-FFF2-40B4-BE49-F238E27FC236}">
                  <a16:creationId xmlns:a16="http://schemas.microsoft.com/office/drawing/2014/main" id="{EBAE2D6A-8B4E-454E-85AF-0F1C1540DE5E}"/>
                </a:ext>
              </a:extLst>
            </p:cNvPr>
            <p:cNvGrpSpPr>
              <a:grpSpLocks/>
            </p:cNvGrpSpPr>
            <p:nvPr/>
          </p:nvGrpSpPr>
          <p:grpSpPr bwMode="auto">
            <a:xfrm rot="5400000">
              <a:off x="2688" y="1392"/>
              <a:ext cx="624" cy="432"/>
              <a:chOff x="3552" y="2256"/>
              <a:chExt cx="624" cy="432"/>
            </a:xfrm>
          </p:grpSpPr>
          <p:sp>
            <p:nvSpPr>
              <p:cNvPr id="21610" name="AutoShape 7">
                <a:extLst>
                  <a:ext uri="{FF2B5EF4-FFF2-40B4-BE49-F238E27FC236}">
                    <a16:creationId xmlns:a16="http://schemas.microsoft.com/office/drawing/2014/main" id="{3224BDB5-B8A4-1146-8444-6BEE2016546E}"/>
                  </a:ext>
                </a:extLst>
              </p:cNvPr>
              <p:cNvSpPr>
                <a:spLocks noChangeArrowheads="1"/>
              </p:cNvSpPr>
              <p:nvPr/>
            </p:nvSpPr>
            <p:spPr bwMode="auto">
              <a:xfrm>
                <a:off x="3744" y="2256"/>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611" name="Rectangle 8">
                <a:extLst>
                  <a:ext uri="{FF2B5EF4-FFF2-40B4-BE49-F238E27FC236}">
                    <a16:creationId xmlns:a16="http://schemas.microsoft.com/office/drawing/2014/main" id="{9C6F2D74-1EA2-314A-9B13-1832A6238D5B}"/>
                  </a:ext>
                </a:extLst>
              </p:cNvPr>
              <p:cNvSpPr>
                <a:spLocks noChangeArrowheads="1"/>
              </p:cNvSpPr>
              <p:nvPr/>
            </p:nvSpPr>
            <p:spPr bwMode="auto">
              <a:xfrm flipV="1">
                <a:off x="3552" y="2400"/>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grpSp>
          <p:nvGrpSpPr>
            <p:cNvPr id="32779" name="Group 9">
              <a:extLst>
                <a:ext uri="{FF2B5EF4-FFF2-40B4-BE49-F238E27FC236}">
                  <a16:creationId xmlns:a16="http://schemas.microsoft.com/office/drawing/2014/main" id="{39FE0E70-96EE-EE4E-AE4C-FD7FBE5F6989}"/>
                </a:ext>
              </a:extLst>
            </p:cNvPr>
            <p:cNvGrpSpPr>
              <a:grpSpLocks/>
            </p:cNvGrpSpPr>
            <p:nvPr/>
          </p:nvGrpSpPr>
          <p:grpSpPr bwMode="auto">
            <a:xfrm rot="-5400000">
              <a:off x="3408" y="1440"/>
              <a:ext cx="624" cy="432"/>
              <a:chOff x="3840" y="2208"/>
              <a:chExt cx="624" cy="432"/>
            </a:xfrm>
          </p:grpSpPr>
          <p:sp>
            <p:nvSpPr>
              <p:cNvPr id="21608" name="AutoShape 10">
                <a:extLst>
                  <a:ext uri="{FF2B5EF4-FFF2-40B4-BE49-F238E27FC236}">
                    <a16:creationId xmlns:a16="http://schemas.microsoft.com/office/drawing/2014/main" id="{F27902EE-2712-7D40-8AC3-B5582294422C}"/>
                  </a:ext>
                </a:extLst>
              </p:cNvPr>
              <p:cNvSpPr>
                <a:spLocks noChangeArrowheads="1"/>
              </p:cNvSpPr>
              <p:nvPr/>
            </p:nvSpPr>
            <p:spPr bwMode="auto">
              <a:xfrm>
                <a:off x="4032" y="2208"/>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609" name="Rectangle 11">
                <a:extLst>
                  <a:ext uri="{FF2B5EF4-FFF2-40B4-BE49-F238E27FC236}">
                    <a16:creationId xmlns:a16="http://schemas.microsoft.com/office/drawing/2014/main" id="{CFB706C8-63BA-9645-ACD3-CDE81411FA4D}"/>
                  </a:ext>
                </a:extLst>
              </p:cNvPr>
              <p:cNvSpPr>
                <a:spLocks noChangeArrowheads="1"/>
              </p:cNvSpPr>
              <p:nvPr/>
            </p:nvSpPr>
            <p:spPr bwMode="auto">
              <a:xfrm flipV="1">
                <a:off x="3840" y="2352"/>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21517" name="AutoShape 12">
              <a:extLst>
                <a:ext uri="{FF2B5EF4-FFF2-40B4-BE49-F238E27FC236}">
                  <a16:creationId xmlns:a16="http://schemas.microsoft.com/office/drawing/2014/main" id="{7B61DF68-F355-AD44-98D8-B0CC5AEC215C}"/>
                </a:ext>
              </a:extLst>
            </p:cNvPr>
            <p:cNvSpPr>
              <a:spLocks noChangeArrowheads="1"/>
            </p:cNvSpPr>
            <p:nvPr/>
          </p:nvSpPr>
          <p:spPr bwMode="auto">
            <a:xfrm>
              <a:off x="3216" y="1776"/>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18" name="Rectangle 13">
              <a:extLst>
                <a:ext uri="{FF2B5EF4-FFF2-40B4-BE49-F238E27FC236}">
                  <a16:creationId xmlns:a16="http://schemas.microsoft.com/office/drawing/2014/main" id="{BDAF39FD-36ED-DC4A-A326-0B1416DD41AF}"/>
                </a:ext>
              </a:extLst>
            </p:cNvPr>
            <p:cNvSpPr>
              <a:spLocks noChangeArrowheads="1"/>
            </p:cNvSpPr>
            <p:nvPr/>
          </p:nvSpPr>
          <p:spPr bwMode="auto">
            <a:xfrm flipV="1">
              <a:off x="3024" y="1920"/>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19" name="AutoShape 14">
              <a:extLst>
                <a:ext uri="{FF2B5EF4-FFF2-40B4-BE49-F238E27FC236}">
                  <a16:creationId xmlns:a16="http://schemas.microsoft.com/office/drawing/2014/main" id="{BF16D282-9C3B-F940-BFA7-8F68004293CF}"/>
                </a:ext>
              </a:extLst>
            </p:cNvPr>
            <p:cNvSpPr>
              <a:spLocks noChangeArrowheads="1"/>
            </p:cNvSpPr>
            <p:nvPr/>
          </p:nvSpPr>
          <p:spPr bwMode="auto">
            <a:xfrm flipV="1">
              <a:off x="3216" y="1152"/>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20" name="Rectangle 15">
              <a:extLst>
                <a:ext uri="{FF2B5EF4-FFF2-40B4-BE49-F238E27FC236}">
                  <a16:creationId xmlns:a16="http://schemas.microsoft.com/office/drawing/2014/main" id="{3BFEE210-0BF9-C94E-9D1A-092176DE9819}"/>
                </a:ext>
              </a:extLst>
            </p:cNvPr>
            <p:cNvSpPr>
              <a:spLocks noChangeArrowheads="1"/>
            </p:cNvSpPr>
            <p:nvPr/>
          </p:nvSpPr>
          <p:spPr bwMode="auto">
            <a:xfrm>
              <a:off x="3072" y="1056"/>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nvGrpSpPr>
            <p:cNvPr id="32784" name="Group 16">
              <a:extLst>
                <a:ext uri="{FF2B5EF4-FFF2-40B4-BE49-F238E27FC236}">
                  <a16:creationId xmlns:a16="http://schemas.microsoft.com/office/drawing/2014/main" id="{1AEA67BE-F7ED-F44A-A716-1F530E6E8EC7}"/>
                </a:ext>
              </a:extLst>
            </p:cNvPr>
            <p:cNvGrpSpPr>
              <a:grpSpLocks/>
            </p:cNvGrpSpPr>
            <p:nvPr/>
          </p:nvGrpSpPr>
          <p:grpSpPr bwMode="auto">
            <a:xfrm>
              <a:off x="1776" y="1152"/>
              <a:ext cx="1008" cy="1008"/>
              <a:chOff x="3840" y="2976"/>
              <a:chExt cx="1008" cy="1008"/>
            </a:xfrm>
          </p:grpSpPr>
          <p:sp>
            <p:nvSpPr>
              <p:cNvPr id="21582" name="Rectangle 17">
                <a:extLst>
                  <a:ext uri="{FF2B5EF4-FFF2-40B4-BE49-F238E27FC236}">
                    <a16:creationId xmlns:a16="http://schemas.microsoft.com/office/drawing/2014/main" id="{FB3320D2-2DAA-334C-AB48-ADB22FFF647A}"/>
                  </a:ext>
                </a:extLst>
              </p:cNvPr>
              <p:cNvSpPr>
                <a:spLocks noChangeArrowheads="1"/>
              </p:cNvSpPr>
              <p:nvPr/>
            </p:nvSpPr>
            <p:spPr bwMode="auto">
              <a:xfrm>
                <a:off x="4080" y="3120"/>
                <a:ext cx="57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30188" algn="l"/>
                    <a:tab pos="461963" algn="l"/>
                    <a:tab pos="692150" algn="l"/>
                    <a:tab pos="909638" algn="l"/>
                  </a:tabLst>
                  <a:defRPr sz="2400">
                    <a:solidFill>
                      <a:schemeClr val="tx1"/>
                    </a:solidFill>
                    <a:latin typeface="Times New Roman" charset="0"/>
                  </a:defRPr>
                </a:lvl1pPr>
                <a:lvl2pPr marL="742950" indent="-285750">
                  <a:tabLst>
                    <a:tab pos="230188" algn="l"/>
                    <a:tab pos="461963" algn="l"/>
                    <a:tab pos="692150" algn="l"/>
                    <a:tab pos="909638" algn="l"/>
                  </a:tabLst>
                  <a:defRPr sz="2400">
                    <a:solidFill>
                      <a:schemeClr val="tx1"/>
                    </a:solidFill>
                    <a:latin typeface="Times New Roman" charset="0"/>
                  </a:defRPr>
                </a:lvl2pPr>
                <a:lvl3pPr marL="1143000" indent="-228600">
                  <a:tabLst>
                    <a:tab pos="230188" algn="l"/>
                    <a:tab pos="461963" algn="l"/>
                    <a:tab pos="692150" algn="l"/>
                    <a:tab pos="909638" algn="l"/>
                  </a:tabLst>
                  <a:defRPr sz="2400">
                    <a:solidFill>
                      <a:schemeClr val="tx1"/>
                    </a:solidFill>
                    <a:latin typeface="Times New Roman" charset="0"/>
                  </a:defRPr>
                </a:lvl3pPr>
                <a:lvl4pPr marL="1600200" indent="-228600">
                  <a:tabLst>
                    <a:tab pos="230188" algn="l"/>
                    <a:tab pos="461963" algn="l"/>
                    <a:tab pos="692150" algn="l"/>
                    <a:tab pos="909638" algn="l"/>
                  </a:tabLst>
                  <a:defRPr sz="2400">
                    <a:solidFill>
                      <a:schemeClr val="tx1"/>
                    </a:solidFill>
                    <a:latin typeface="Times New Roman" charset="0"/>
                  </a:defRPr>
                </a:lvl4pPr>
                <a:lvl5pPr marL="2057400" indent="-228600">
                  <a:tabLst>
                    <a:tab pos="230188" algn="l"/>
                    <a:tab pos="461963" algn="l"/>
                    <a:tab pos="692150" algn="l"/>
                    <a:tab pos="909638" algn="l"/>
                  </a:tabLst>
                  <a:defRPr sz="2400">
                    <a:solidFill>
                      <a:schemeClr val="tx1"/>
                    </a:solidFill>
                    <a:latin typeface="Times New Roman" charset="0"/>
                  </a:defRPr>
                </a:lvl5pPr>
                <a:lvl6pPr marL="25146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6pPr>
                <a:lvl7pPr marL="29718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7pPr>
                <a:lvl8pPr marL="34290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8pPr>
                <a:lvl9pPr marL="38862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9pPr>
              </a:lstStyle>
              <a:p>
                <a:pPr>
                  <a:lnSpc>
                    <a:spcPts val="1900"/>
                  </a:lnSpc>
                  <a:defRPr/>
                </a:pPr>
                <a:r>
                  <a:rPr lang="en-US" altLang="ko-KR" sz="1200">
                    <a:solidFill>
                      <a:srgbClr val="000000"/>
                    </a:solidFill>
                    <a:latin typeface="Tahoma" charset="0"/>
                    <a:ea typeface="굴림" charset="-127"/>
                  </a:rPr>
                  <a:t>0	0	1	1</a:t>
                </a:r>
              </a:p>
              <a:p>
                <a:pPr>
                  <a:lnSpc>
                    <a:spcPts val="1900"/>
                  </a:lnSpc>
                  <a:defRPr/>
                </a:pPr>
                <a:r>
                  <a:rPr lang="en-US" altLang="ko-KR" sz="1200">
                    <a:solidFill>
                      <a:srgbClr val="000000"/>
                    </a:solidFill>
                    <a:latin typeface="Tahoma" charset="0"/>
                    <a:ea typeface="굴림" charset="-127"/>
                  </a:rPr>
                  <a:t>0	1	1	1</a:t>
                </a:r>
              </a:p>
              <a:p>
                <a:pPr>
                  <a:lnSpc>
                    <a:spcPts val="1900"/>
                  </a:lnSpc>
                  <a:defRPr/>
                </a:pPr>
                <a:r>
                  <a:rPr lang="en-US" altLang="ko-KR" sz="1200">
                    <a:solidFill>
                      <a:srgbClr val="000000"/>
                    </a:solidFill>
                    <a:latin typeface="Tahoma" charset="0"/>
                    <a:ea typeface="굴림" charset="-127"/>
                  </a:rPr>
                  <a:t>X	X	X	X</a:t>
                </a:r>
              </a:p>
              <a:p>
                <a:pPr>
                  <a:lnSpc>
                    <a:spcPts val="1900"/>
                  </a:lnSpc>
                  <a:defRPr/>
                </a:pPr>
                <a:r>
                  <a:rPr lang="en-US" altLang="ko-KR" sz="1200">
                    <a:solidFill>
                      <a:srgbClr val="000000"/>
                    </a:solidFill>
                    <a:latin typeface="Tahoma" charset="0"/>
                    <a:ea typeface="굴림" charset="-127"/>
                  </a:rPr>
                  <a:t>1	1	1	1</a:t>
                </a:r>
              </a:p>
            </p:txBody>
          </p:sp>
          <p:sp>
            <p:nvSpPr>
              <p:cNvPr id="21583" name="Rectangle 18">
                <a:extLst>
                  <a:ext uri="{FF2B5EF4-FFF2-40B4-BE49-F238E27FC236}">
                    <a16:creationId xmlns:a16="http://schemas.microsoft.com/office/drawing/2014/main" id="{6342F2A4-2667-D743-B086-381D0EE4954A}"/>
                  </a:ext>
                </a:extLst>
              </p:cNvPr>
              <p:cNvSpPr>
                <a:spLocks noChangeArrowheads="1"/>
              </p:cNvSpPr>
              <p:nvPr/>
            </p:nvSpPr>
            <p:spPr bwMode="auto">
              <a:xfrm>
                <a:off x="4320" y="2976"/>
                <a:ext cx="32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ctr">
                  <a:lnSpc>
                    <a:spcPts val="1500"/>
                  </a:lnSpc>
                  <a:spcBef>
                    <a:spcPts val="600"/>
                  </a:spcBef>
                  <a:defRPr/>
                </a:pPr>
                <a:r>
                  <a:rPr lang="en-US" altLang="ko-KR" sz="1200">
                    <a:solidFill>
                      <a:srgbClr val="000000"/>
                    </a:solidFill>
                    <a:latin typeface="Tahoma" charset="0"/>
                    <a:ea typeface="굴림" charset="-127"/>
                  </a:rPr>
                  <a:t>Q1</a:t>
                </a:r>
              </a:p>
            </p:txBody>
          </p:sp>
          <p:sp>
            <p:nvSpPr>
              <p:cNvPr id="21584" name="Rectangle 19">
                <a:extLst>
                  <a:ext uri="{FF2B5EF4-FFF2-40B4-BE49-F238E27FC236}">
                    <a16:creationId xmlns:a16="http://schemas.microsoft.com/office/drawing/2014/main" id="{BD5814DF-297B-C84F-8BF3-09C17C3882ED}"/>
                  </a:ext>
                </a:extLst>
              </p:cNvPr>
              <p:cNvSpPr>
                <a:spLocks noChangeArrowheads="1"/>
              </p:cNvSpPr>
              <p:nvPr/>
            </p:nvSpPr>
            <p:spPr bwMode="auto">
              <a:xfrm>
                <a:off x="3888" y="3024"/>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500"/>
                  </a:lnSpc>
                  <a:spcBef>
                    <a:spcPts val="600"/>
                  </a:spcBef>
                  <a:defRPr/>
                </a:pPr>
                <a:r>
                  <a:rPr lang="en-US" altLang="ko-KR" sz="1200">
                    <a:solidFill>
                      <a:srgbClr val="000000"/>
                    </a:solidFill>
                    <a:latin typeface="Tahoma" charset="0"/>
                    <a:ea typeface="굴림" charset="-127"/>
                  </a:rPr>
                  <a:t>D1</a:t>
                </a:r>
              </a:p>
            </p:txBody>
          </p:sp>
          <p:sp>
            <p:nvSpPr>
              <p:cNvPr id="21585" name="Rectangle 20">
                <a:extLst>
                  <a:ext uri="{FF2B5EF4-FFF2-40B4-BE49-F238E27FC236}">
                    <a16:creationId xmlns:a16="http://schemas.microsoft.com/office/drawing/2014/main" id="{79FC4984-E21A-7C41-BCBD-37C8DFDA070A}"/>
                  </a:ext>
                </a:extLst>
              </p:cNvPr>
              <p:cNvSpPr>
                <a:spLocks noChangeArrowheads="1"/>
              </p:cNvSpPr>
              <p:nvPr/>
            </p:nvSpPr>
            <p:spPr bwMode="auto">
              <a:xfrm>
                <a:off x="4032"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86" name="Rectangle 21">
                <a:extLst>
                  <a:ext uri="{FF2B5EF4-FFF2-40B4-BE49-F238E27FC236}">
                    <a16:creationId xmlns:a16="http://schemas.microsoft.com/office/drawing/2014/main" id="{3942F03E-28DE-7F4B-8C7A-04B7F3623FA3}"/>
                  </a:ext>
                </a:extLst>
              </p:cNvPr>
              <p:cNvSpPr>
                <a:spLocks noChangeArrowheads="1"/>
              </p:cNvSpPr>
              <p:nvPr/>
            </p:nvSpPr>
            <p:spPr bwMode="auto">
              <a:xfrm>
                <a:off x="4176"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87" name="Rectangle 22">
                <a:extLst>
                  <a:ext uri="{FF2B5EF4-FFF2-40B4-BE49-F238E27FC236}">
                    <a16:creationId xmlns:a16="http://schemas.microsoft.com/office/drawing/2014/main" id="{9AD51B56-B9B5-8C40-9BB3-E30D9DF6A497}"/>
                  </a:ext>
                </a:extLst>
              </p:cNvPr>
              <p:cNvSpPr>
                <a:spLocks noChangeArrowheads="1"/>
              </p:cNvSpPr>
              <p:nvPr/>
            </p:nvSpPr>
            <p:spPr bwMode="auto">
              <a:xfrm>
                <a:off x="4320"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88" name="Rectangle 23">
                <a:extLst>
                  <a:ext uri="{FF2B5EF4-FFF2-40B4-BE49-F238E27FC236}">
                    <a16:creationId xmlns:a16="http://schemas.microsoft.com/office/drawing/2014/main" id="{CA84F4E7-F30E-DA4C-8619-6D8809DB13EF}"/>
                  </a:ext>
                </a:extLst>
              </p:cNvPr>
              <p:cNvSpPr>
                <a:spLocks noChangeArrowheads="1"/>
              </p:cNvSpPr>
              <p:nvPr/>
            </p:nvSpPr>
            <p:spPr bwMode="auto">
              <a:xfrm>
                <a:off x="4464"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89" name="Rectangle 24">
                <a:extLst>
                  <a:ext uri="{FF2B5EF4-FFF2-40B4-BE49-F238E27FC236}">
                    <a16:creationId xmlns:a16="http://schemas.microsoft.com/office/drawing/2014/main" id="{1804A509-D357-CD4A-A8BB-42634672D3B4}"/>
                  </a:ext>
                </a:extLst>
              </p:cNvPr>
              <p:cNvSpPr>
                <a:spLocks noChangeArrowheads="1"/>
              </p:cNvSpPr>
              <p:nvPr/>
            </p:nvSpPr>
            <p:spPr bwMode="auto">
              <a:xfrm>
                <a:off x="4032"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0" name="Rectangle 25">
                <a:extLst>
                  <a:ext uri="{FF2B5EF4-FFF2-40B4-BE49-F238E27FC236}">
                    <a16:creationId xmlns:a16="http://schemas.microsoft.com/office/drawing/2014/main" id="{3E7E6D58-CBA9-CE47-A085-11F8BBC9CDE8}"/>
                  </a:ext>
                </a:extLst>
              </p:cNvPr>
              <p:cNvSpPr>
                <a:spLocks noChangeArrowheads="1"/>
              </p:cNvSpPr>
              <p:nvPr/>
            </p:nvSpPr>
            <p:spPr bwMode="auto">
              <a:xfrm>
                <a:off x="4176"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1" name="Rectangle 26">
                <a:extLst>
                  <a:ext uri="{FF2B5EF4-FFF2-40B4-BE49-F238E27FC236}">
                    <a16:creationId xmlns:a16="http://schemas.microsoft.com/office/drawing/2014/main" id="{7C8182D5-4B82-7641-9867-C9A63482A213}"/>
                  </a:ext>
                </a:extLst>
              </p:cNvPr>
              <p:cNvSpPr>
                <a:spLocks noChangeArrowheads="1"/>
              </p:cNvSpPr>
              <p:nvPr/>
            </p:nvSpPr>
            <p:spPr bwMode="auto">
              <a:xfrm>
                <a:off x="4320"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2" name="Rectangle 27">
                <a:extLst>
                  <a:ext uri="{FF2B5EF4-FFF2-40B4-BE49-F238E27FC236}">
                    <a16:creationId xmlns:a16="http://schemas.microsoft.com/office/drawing/2014/main" id="{C2637B1B-8165-AC4B-8C63-F5D19ED0457F}"/>
                  </a:ext>
                </a:extLst>
              </p:cNvPr>
              <p:cNvSpPr>
                <a:spLocks noChangeArrowheads="1"/>
              </p:cNvSpPr>
              <p:nvPr/>
            </p:nvSpPr>
            <p:spPr bwMode="auto">
              <a:xfrm>
                <a:off x="4464"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3" name="Rectangle 28">
                <a:extLst>
                  <a:ext uri="{FF2B5EF4-FFF2-40B4-BE49-F238E27FC236}">
                    <a16:creationId xmlns:a16="http://schemas.microsoft.com/office/drawing/2014/main" id="{8B74DDD6-63E7-C64F-A1BA-20B17F8206D3}"/>
                  </a:ext>
                </a:extLst>
              </p:cNvPr>
              <p:cNvSpPr>
                <a:spLocks noChangeArrowheads="1"/>
              </p:cNvSpPr>
              <p:nvPr/>
            </p:nvSpPr>
            <p:spPr bwMode="auto">
              <a:xfrm>
                <a:off x="4032"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4" name="Rectangle 29">
                <a:extLst>
                  <a:ext uri="{FF2B5EF4-FFF2-40B4-BE49-F238E27FC236}">
                    <a16:creationId xmlns:a16="http://schemas.microsoft.com/office/drawing/2014/main" id="{EF3ADC43-0BE1-474A-AE64-D941AC337DDF}"/>
                  </a:ext>
                </a:extLst>
              </p:cNvPr>
              <p:cNvSpPr>
                <a:spLocks noChangeArrowheads="1"/>
              </p:cNvSpPr>
              <p:nvPr/>
            </p:nvSpPr>
            <p:spPr bwMode="auto">
              <a:xfrm>
                <a:off x="4176"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5" name="Rectangle 30">
                <a:extLst>
                  <a:ext uri="{FF2B5EF4-FFF2-40B4-BE49-F238E27FC236}">
                    <a16:creationId xmlns:a16="http://schemas.microsoft.com/office/drawing/2014/main" id="{C933C3E2-2834-0345-AB80-EFE8E45CBB6E}"/>
                  </a:ext>
                </a:extLst>
              </p:cNvPr>
              <p:cNvSpPr>
                <a:spLocks noChangeArrowheads="1"/>
              </p:cNvSpPr>
              <p:nvPr/>
            </p:nvSpPr>
            <p:spPr bwMode="auto">
              <a:xfrm>
                <a:off x="4320"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6" name="Rectangle 31">
                <a:extLst>
                  <a:ext uri="{FF2B5EF4-FFF2-40B4-BE49-F238E27FC236}">
                    <a16:creationId xmlns:a16="http://schemas.microsoft.com/office/drawing/2014/main" id="{3BFFA147-32CB-4346-9B99-74F6ACD57CA8}"/>
                  </a:ext>
                </a:extLst>
              </p:cNvPr>
              <p:cNvSpPr>
                <a:spLocks noChangeArrowheads="1"/>
              </p:cNvSpPr>
              <p:nvPr/>
            </p:nvSpPr>
            <p:spPr bwMode="auto">
              <a:xfrm>
                <a:off x="4464"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7" name="Rectangle 32">
                <a:extLst>
                  <a:ext uri="{FF2B5EF4-FFF2-40B4-BE49-F238E27FC236}">
                    <a16:creationId xmlns:a16="http://schemas.microsoft.com/office/drawing/2014/main" id="{EB119102-16D1-824D-8E33-C55FADCC4EC1}"/>
                  </a:ext>
                </a:extLst>
              </p:cNvPr>
              <p:cNvSpPr>
                <a:spLocks noChangeArrowheads="1"/>
              </p:cNvSpPr>
              <p:nvPr/>
            </p:nvSpPr>
            <p:spPr bwMode="auto">
              <a:xfrm>
                <a:off x="4032"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8" name="Rectangle 33">
                <a:extLst>
                  <a:ext uri="{FF2B5EF4-FFF2-40B4-BE49-F238E27FC236}">
                    <a16:creationId xmlns:a16="http://schemas.microsoft.com/office/drawing/2014/main" id="{B134EE77-619C-FA4B-BCC6-3EE5B5B50418}"/>
                  </a:ext>
                </a:extLst>
              </p:cNvPr>
              <p:cNvSpPr>
                <a:spLocks noChangeArrowheads="1"/>
              </p:cNvSpPr>
              <p:nvPr/>
            </p:nvSpPr>
            <p:spPr bwMode="auto">
              <a:xfrm>
                <a:off x="4176"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99" name="Rectangle 34">
                <a:extLst>
                  <a:ext uri="{FF2B5EF4-FFF2-40B4-BE49-F238E27FC236}">
                    <a16:creationId xmlns:a16="http://schemas.microsoft.com/office/drawing/2014/main" id="{281C73AC-A50C-6C4A-9E1F-1BC1CE801346}"/>
                  </a:ext>
                </a:extLst>
              </p:cNvPr>
              <p:cNvSpPr>
                <a:spLocks noChangeArrowheads="1"/>
              </p:cNvSpPr>
              <p:nvPr/>
            </p:nvSpPr>
            <p:spPr bwMode="auto">
              <a:xfrm>
                <a:off x="4320"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600" name="Rectangle 35">
                <a:extLst>
                  <a:ext uri="{FF2B5EF4-FFF2-40B4-BE49-F238E27FC236}">
                    <a16:creationId xmlns:a16="http://schemas.microsoft.com/office/drawing/2014/main" id="{3E01816F-B7FC-2047-9154-5F59B51B5C59}"/>
                  </a:ext>
                </a:extLst>
              </p:cNvPr>
              <p:cNvSpPr>
                <a:spLocks noChangeArrowheads="1"/>
              </p:cNvSpPr>
              <p:nvPr/>
            </p:nvSpPr>
            <p:spPr bwMode="auto">
              <a:xfrm>
                <a:off x="4464"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601" name="Line 36">
                <a:extLst>
                  <a:ext uri="{FF2B5EF4-FFF2-40B4-BE49-F238E27FC236}">
                    <a16:creationId xmlns:a16="http://schemas.microsoft.com/office/drawing/2014/main" id="{3F65D2C3-354F-F84F-8C36-A43D70B5539B}"/>
                  </a:ext>
                </a:extLst>
              </p:cNvPr>
              <p:cNvSpPr>
                <a:spLocks noChangeShapeType="1"/>
              </p:cNvSpPr>
              <p:nvPr/>
            </p:nvSpPr>
            <p:spPr bwMode="auto">
              <a:xfrm>
                <a:off x="4320" y="312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602" name="Line 37">
                <a:extLst>
                  <a:ext uri="{FF2B5EF4-FFF2-40B4-BE49-F238E27FC236}">
                    <a16:creationId xmlns:a16="http://schemas.microsoft.com/office/drawing/2014/main" id="{1D90E347-4F3F-944C-9D54-A14C0753F134}"/>
                  </a:ext>
                </a:extLst>
              </p:cNvPr>
              <p:cNvSpPr>
                <a:spLocks noChangeShapeType="1"/>
              </p:cNvSpPr>
              <p:nvPr/>
            </p:nvSpPr>
            <p:spPr bwMode="auto">
              <a:xfrm>
                <a:off x="4176" y="3792"/>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603" name="Line 38">
                <a:extLst>
                  <a:ext uri="{FF2B5EF4-FFF2-40B4-BE49-F238E27FC236}">
                    <a16:creationId xmlns:a16="http://schemas.microsoft.com/office/drawing/2014/main" id="{FF7C34AB-3166-4F43-824B-56B6FAF6BB17}"/>
                  </a:ext>
                </a:extLst>
              </p:cNvPr>
              <p:cNvSpPr>
                <a:spLocks noChangeShapeType="1"/>
              </p:cNvSpPr>
              <p:nvPr/>
            </p:nvSpPr>
            <p:spPr bwMode="auto">
              <a:xfrm>
                <a:off x="3984" y="345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604" name="Line 39">
                <a:extLst>
                  <a:ext uri="{FF2B5EF4-FFF2-40B4-BE49-F238E27FC236}">
                    <a16:creationId xmlns:a16="http://schemas.microsoft.com/office/drawing/2014/main" id="{A43BED8C-3167-DA45-AED1-FBAF8DC929D1}"/>
                  </a:ext>
                </a:extLst>
              </p:cNvPr>
              <p:cNvSpPr>
                <a:spLocks noChangeShapeType="1"/>
              </p:cNvSpPr>
              <p:nvPr/>
            </p:nvSpPr>
            <p:spPr bwMode="auto">
              <a:xfrm>
                <a:off x="4656" y="331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605" name="Rectangle 40">
                <a:extLst>
                  <a:ext uri="{FF2B5EF4-FFF2-40B4-BE49-F238E27FC236}">
                    <a16:creationId xmlns:a16="http://schemas.microsoft.com/office/drawing/2014/main" id="{59BFB7FC-F389-D546-A6D4-7546CCAAE361}"/>
                  </a:ext>
                </a:extLst>
              </p:cNvPr>
              <p:cNvSpPr>
                <a:spLocks noChangeArrowheads="1"/>
              </p:cNvSpPr>
              <p:nvPr/>
            </p:nvSpPr>
            <p:spPr bwMode="auto">
              <a:xfrm>
                <a:off x="4176" y="3792"/>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ctr">
                  <a:lnSpc>
                    <a:spcPts val="1500"/>
                  </a:lnSpc>
                  <a:spcBef>
                    <a:spcPts val="600"/>
                  </a:spcBef>
                  <a:defRPr/>
                </a:pPr>
                <a:r>
                  <a:rPr lang="en-US" altLang="ko-KR" sz="1200">
                    <a:solidFill>
                      <a:srgbClr val="000000"/>
                    </a:solidFill>
                    <a:latin typeface="Tahoma" charset="0"/>
                    <a:ea typeface="굴림" charset="-127"/>
                  </a:rPr>
                  <a:t>Q0</a:t>
                </a:r>
              </a:p>
            </p:txBody>
          </p:sp>
          <p:sp>
            <p:nvSpPr>
              <p:cNvPr id="21606" name="Rectangle 41">
                <a:extLst>
                  <a:ext uri="{FF2B5EF4-FFF2-40B4-BE49-F238E27FC236}">
                    <a16:creationId xmlns:a16="http://schemas.microsoft.com/office/drawing/2014/main" id="{3361A945-938C-294D-A401-792D861B8546}"/>
                  </a:ext>
                </a:extLst>
              </p:cNvPr>
              <p:cNvSpPr>
                <a:spLocks noChangeArrowheads="1"/>
              </p:cNvSpPr>
              <p:nvPr/>
            </p:nvSpPr>
            <p:spPr bwMode="auto">
              <a:xfrm>
                <a:off x="4704" y="3360"/>
                <a:ext cx="14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500"/>
                  </a:lnSpc>
                  <a:spcBef>
                    <a:spcPts val="600"/>
                  </a:spcBef>
                  <a:defRPr/>
                </a:pPr>
                <a:r>
                  <a:rPr lang="en-US" altLang="ko-KR" sz="1200">
                    <a:solidFill>
                      <a:srgbClr val="000000"/>
                    </a:solidFill>
                    <a:latin typeface="Tahoma" charset="0"/>
                    <a:ea typeface="굴림" charset="-127"/>
                  </a:rPr>
                  <a:t>N</a:t>
                </a:r>
              </a:p>
            </p:txBody>
          </p:sp>
          <p:sp>
            <p:nvSpPr>
              <p:cNvPr id="21607" name="Rectangle 42">
                <a:extLst>
                  <a:ext uri="{FF2B5EF4-FFF2-40B4-BE49-F238E27FC236}">
                    <a16:creationId xmlns:a16="http://schemas.microsoft.com/office/drawing/2014/main" id="{565E3E3D-A3F9-7640-B2A0-E39FA2F2976E}"/>
                  </a:ext>
                </a:extLst>
              </p:cNvPr>
              <p:cNvSpPr>
                <a:spLocks noChangeArrowheads="1"/>
              </p:cNvSpPr>
              <p:nvPr/>
            </p:nvSpPr>
            <p:spPr bwMode="auto">
              <a:xfrm>
                <a:off x="3840" y="3504"/>
                <a:ext cx="1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r">
                  <a:lnSpc>
                    <a:spcPts val="1500"/>
                  </a:lnSpc>
                  <a:spcBef>
                    <a:spcPts val="600"/>
                  </a:spcBef>
                  <a:defRPr/>
                </a:pPr>
                <a:r>
                  <a:rPr lang="en-US" altLang="ko-KR" sz="1200">
                    <a:solidFill>
                      <a:srgbClr val="000000"/>
                    </a:solidFill>
                    <a:latin typeface="Tahoma" charset="0"/>
                    <a:ea typeface="굴림" charset="-127"/>
                  </a:rPr>
                  <a:t>D</a:t>
                </a:r>
              </a:p>
            </p:txBody>
          </p:sp>
        </p:grpSp>
        <p:grpSp>
          <p:nvGrpSpPr>
            <p:cNvPr id="32785" name="Group 43">
              <a:extLst>
                <a:ext uri="{FF2B5EF4-FFF2-40B4-BE49-F238E27FC236}">
                  <a16:creationId xmlns:a16="http://schemas.microsoft.com/office/drawing/2014/main" id="{7077C193-6618-C741-ADDC-5D5A6367AC11}"/>
                </a:ext>
              </a:extLst>
            </p:cNvPr>
            <p:cNvGrpSpPr>
              <a:grpSpLocks/>
            </p:cNvGrpSpPr>
            <p:nvPr/>
          </p:nvGrpSpPr>
          <p:grpSpPr bwMode="auto">
            <a:xfrm>
              <a:off x="2880" y="1152"/>
              <a:ext cx="1008" cy="1008"/>
              <a:chOff x="3840" y="2976"/>
              <a:chExt cx="1008" cy="1008"/>
            </a:xfrm>
          </p:grpSpPr>
          <p:sp>
            <p:nvSpPr>
              <p:cNvPr id="21556" name="Rectangle 44">
                <a:extLst>
                  <a:ext uri="{FF2B5EF4-FFF2-40B4-BE49-F238E27FC236}">
                    <a16:creationId xmlns:a16="http://schemas.microsoft.com/office/drawing/2014/main" id="{19D964F9-F31D-694A-9966-2297CA42E7FC}"/>
                  </a:ext>
                </a:extLst>
              </p:cNvPr>
              <p:cNvSpPr>
                <a:spLocks noChangeArrowheads="1"/>
              </p:cNvSpPr>
              <p:nvPr/>
            </p:nvSpPr>
            <p:spPr bwMode="auto">
              <a:xfrm>
                <a:off x="4080" y="3120"/>
                <a:ext cx="57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30188" algn="l"/>
                    <a:tab pos="461963" algn="l"/>
                    <a:tab pos="692150" algn="l"/>
                    <a:tab pos="909638" algn="l"/>
                  </a:tabLst>
                  <a:defRPr sz="2400">
                    <a:solidFill>
                      <a:schemeClr val="tx1"/>
                    </a:solidFill>
                    <a:latin typeface="Times New Roman" charset="0"/>
                  </a:defRPr>
                </a:lvl1pPr>
                <a:lvl2pPr marL="742950" indent="-285750">
                  <a:tabLst>
                    <a:tab pos="230188" algn="l"/>
                    <a:tab pos="461963" algn="l"/>
                    <a:tab pos="692150" algn="l"/>
                    <a:tab pos="909638" algn="l"/>
                  </a:tabLst>
                  <a:defRPr sz="2400">
                    <a:solidFill>
                      <a:schemeClr val="tx1"/>
                    </a:solidFill>
                    <a:latin typeface="Times New Roman" charset="0"/>
                  </a:defRPr>
                </a:lvl2pPr>
                <a:lvl3pPr marL="1143000" indent="-228600">
                  <a:tabLst>
                    <a:tab pos="230188" algn="l"/>
                    <a:tab pos="461963" algn="l"/>
                    <a:tab pos="692150" algn="l"/>
                    <a:tab pos="909638" algn="l"/>
                  </a:tabLst>
                  <a:defRPr sz="2400">
                    <a:solidFill>
                      <a:schemeClr val="tx1"/>
                    </a:solidFill>
                    <a:latin typeface="Times New Roman" charset="0"/>
                  </a:defRPr>
                </a:lvl3pPr>
                <a:lvl4pPr marL="1600200" indent="-228600">
                  <a:tabLst>
                    <a:tab pos="230188" algn="l"/>
                    <a:tab pos="461963" algn="l"/>
                    <a:tab pos="692150" algn="l"/>
                    <a:tab pos="909638" algn="l"/>
                  </a:tabLst>
                  <a:defRPr sz="2400">
                    <a:solidFill>
                      <a:schemeClr val="tx1"/>
                    </a:solidFill>
                    <a:latin typeface="Times New Roman" charset="0"/>
                  </a:defRPr>
                </a:lvl4pPr>
                <a:lvl5pPr marL="2057400" indent="-228600">
                  <a:tabLst>
                    <a:tab pos="230188" algn="l"/>
                    <a:tab pos="461963" algn="l"/>
                    <a:tab pos="692150" algn="l"/>
                    <a:tab pos="909638" algn="l"/>
                  </a:tabLst>
                  <a:defRPr sz="2400">
                    <a:solidFill>
                      <a:schemeClr val="tx1"/>
                    </a:solidFill>
                    <a:latin typeface="Times New Roman" charset="0"/>
                  </a:defRPr>
                </a:lvl5pPr>
                <a:lvl6pPr marL="25146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6pPr>
                <a:lvl7pPr marL="29718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7pPr>
                <a:lvl8pPr marL="34290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8pPr>
                <a:lvl9pPr marL="38862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9pPr>
              </a:lstStyle>
              <a:p>
                <a:pPr>
                  <a:lnSpc>
                    <a:spcPts val="1900"/>
                  </a:lnSpc>
                  <a:defRPr/>
                </a:pPr>
                <a:r>
                  <a:rPr lang="en-US" altLang="ko-KR" sz="1200">
                    <a:solidFill>
                      <a:srgbClr val="000000"/>
                    </a:solidFill>
                    <a:latin typeface="Tahoma" charset="0"/>
                    <a:ea typeface="굴림" charset="-127"/>
                  </a:rPr>
                  <a:t>0	1	1	0</a:t>
                </a:r>
              </a:p>
              <a:p>
                <a:pPr>
                  <a:lnSpc>
                    <a:spcPts val="1900"/>
                  </a:lnSpc>
                  <a:defRPr/>
                </a:pPr>
                <a:r>
                  <a:rPr lang="en-US" altLang="ko-KR" sz="1200">
                    <a:solidFill>
                      <a:srgbClr val="000000"/>
                    </a:solidFill>
                    <a:latin typeface="Tahoma" charset="0"/>
                    <a:ea typeface="굴림" charset="-127"/>
                  </a:rPr>
                  <a:t>1	0	1	1</a:t>
                </a:r>
              </a:p>
              <a:p>
                <a:pPr>
                  <a:lnSpc>
                    <a:spcPts val="1900"/>
                  </a:lnSpc>
                  <a:defRPr/>
                </a:pPr>
                <a:r>
                  <a:rPr lang="en-US" altLang="ko-KR" sz="1200">
                    <a:solidFill>
                      <a:srgbClr val="000000"/>
                    </a:solidFill>
                    <a:latin typeface="Tahoma" charset="0"/>
                    <a:ea typeface="굴림" charset="-127"/>
                  </a:rPr>
                  <a:t>X	X	X	X</a:t>
                </a:r>
              </a:p>
              <a:p>
                <a:pPr>
                  <a:lnSpc>
                    <a:spcPts val="1900"/>
                  </a:lnSpc>
                  <a:defRPr/>
                </a:pPr>
                <a:r>
                  <a:rPr lang="en-US" altLang="ko-KR" sz="1200">
                    <a:solidFill>
                      <a:srgbClr val="000000"/>
                    </a:solidFill>
                    <a:latin typeface="Tahoma" charset="0"/>
                    <a:ea typeface="굴림" charset="-127"/>
                  </a:rPr>
                  <a:t>0	1	1	1</a:t>
                </a:r>
              </a:p>
            </p:txBody>
          </p:sp>
          <p:sp>
            <p:nvSpPr>
              <p:cNvPr id="21557" name="Rectangle 45">
                <a:extLst>
                  <a:ext uri="{FF2B5EF4-FFF2-40B4-BE49-F238E27FC236}">
                    <a16:creationId xmlns:a16="http://schemas.microsoft.com/office/drawing/2014/main" id="{CA706D43-9A2B-F641-A340-6BC4F8AD6FA8}"/>
                  </a:ext>
                </a:extLst>
              </p:cNvPr>
              <p:cNvSpPr>
                <a:spLocks noChangeArrowheads="1"/>
              </p:cNvSpPr>
              <p:nvPr/>
            </p:nvSpPr>
            <p:spPr bwMode="auto">
              <a:xfrm>
                <a:off x="4320" y="2976"/>
                <a:ext cx="32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ctr">
                  <a:lnSpc>
                    <a:spcPts val="1500"/>
                  </a:lnSpc>
                  <a:spcBef>
                    <a:spcPts val="600"/>
                  </a:spcBef>
                  <a:defRPr/>
                </a:pPr>
                <a:r>
                  <a:rPr lang="en-US" altLang="ko-KR" sz="1200">
                    <a:solidFill>
                      <a:srgbClr val="000000"/>
                    </a:solidFill>
                    <a:latin typeface="Tahoma" charset="0"/>
                    <a:ea typeface="굴림" charset="-127"/>
                  </a:rPr>
                  <a:t>Q1</a:t>
                </a:r>
              </a:p>
            </p:txBody>
          </p:sp>
          <p:sp>
            <p:nvSpPr>
              <p:cNvPr id="21558" name="Rectangle 46">
                <a:extLst>
                  <a:ext uri="{FF2B5EF4-FFF2-40B4-BE49-F238E27FC236}">
                    <a16:creationId xmlns:a16="http://schemas.microsoft.com/office/drawing/2014/main" id="{FF073E89-4916-614A-9F15-78582FAA5E21}"/>
                  </a:ext>
                </a:extLst>
              </p:cNvPr>
              <p:cNvSpPr>
                <a:spLocks noChangeArrowheads="1"/>
              </p:cNvSpPr>
              <p:nvPr/>
            </p:nvSpPr>
            <p:spPr bwMode="auto">
              <a:xfrm>
                <a:off x="3888" y="3024"/>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500"/>
                  </a:lnSpc>
                  <a:spcBef>
                    <a:spcPts val="600"/>
                  </a:spcBef>
                  <a:defRPr/>
                </a:pPr>
                <a:r>
                  <a:rPr lang="en-US" altLang="ko-KR" sz="1200">
                    <a:solidFill>
                      <a:srgbClr val="000000"/>
                    </a:solidFill>
                    <a:latin typeface="Tahoma" charset="0"/>
                    <a:ea typeface="굴림" charset="-127"/>
                  </a:rPr>
                  <a:t>D0</a:t>
                </a:r>
              </a:p>
            </p:txBody>
          </p:sp>
          <p:sp>
            <p:nvSpPr>
              <p:cNvPr id="21559" name="Rectangle 47">
                <a:extLst>
                  <a:ext uri="{FF2B5EF4-FFF2-40B4-BE49-F238E27FC236}">
                    <a16:creationId xmlns:a16="http://schemas.microsoft.com/office/drawing/2014/main" id="{D2C648F8-268F-E446-B956-74B8186D3B9A}"/>
                  </a:ext>
                </a:extLst>
              </p:cNvPr>
              <p:cNvSpPr>
                <a:spLocks noChangeArrowheads="1"/>
              </p:cNvSpPr>
              <p:nvPr/>
            </p:nvSpPr>
            <p:spPr bwMode="auto">
              <a:xfrm>
                <a:off x="4032"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0" name="Rectangle 48">
                <a:extLst>
                  <a:ext uri="{FF2B5EF4-FFF2-40B4-BE49-F238E27FC236}">
                    <a16:creationId xmlns:a16="http://schemas.microsoft.com/office/drawing/2014/main" id="{ECCCD084-139A-774A-9935-54526957E197}"/>
                  </a:ext>
                </a:extLst>
              </p:cNvPr>
              <p:cNvSpPr>
                <a:spLocks noChangeArrowheads="1"/>
              </p:cNvSpPr>
              <p:nvPr/>
            </p:nvSpPr>
            <p:spPr bwMode="auto">
              <a:xfrm>
                <a:off x="4176"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1" name="Rectangle 49">
                <a:extLst>
                  <a:ext uri="{FF2B5EF4-FFF2-40B4-BE49-F238E27FC236}">
                    <a16:creationId xmlns:a16="http://schemas.microsoft.com/office/drawing/2014/main" id="{79E0E1ED-87A8-0448-8699-12E43CD1F5BB}"/>
                  </a:ext>
                </a:extLst>
              </p:cNvPr>
              <p:cNvSpPr>
                <a:spLocks noChangeArrowheads="1"/>
              </p:cNvSpPr>
              <p:nvPr/>
            </p:nvSpPr>
            <p:spPr bwMode="auto">
              <a:xfrm>
                <a:off x="4320"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2" name="Rectangle 50">
                <a:extLst>
                  <a:ext uri="{FF2B5EF4-FFF2-40B4-BE49-F238E27FC236}">
                    <a16:creationId xmlns:a16="http://schemas.microsoft.com/office/drawing/2014/main" id="{B09C5391-3344-7F40-8720-DEC99E25B202}"/>
                  </a:ext>
                </a:extLst>
              </p:cNvPr>
              <p:cNvSpPr>
                <a:spLocks noChangeArrowheads="1"/>
              </p:cNvSpPr>
              <p:nvPr/>
            </p:nvSpPr>
            <p:spPr bwMode="auto">
              <a:xfrm>
                <a:off x="4464"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3" name="Rectangle 51">
                <a:extLst>
                  <a:ext uri="{FF2B5EF4-FFF2-40B4-BE49-F238E27FC236}">
                    <a16:creationId xmlns:a16="http://schemas.microsoft.com/office/drawing/2014/main" id="{C61B46E2-742A-D245-BC39-1A94FDAA1B22}"/>
                  </a:ext>
                </a:extLst>
              </p:cNvPr>
              <p:cNvSpPr>
                <a:spLocks noChangeArrowheads="1"/>
              </p:cNvSpPr>
              <p:nvPr/>
            </p:nvSpPr>
            <p:spPr bwMode="auto">
              <a:xfrm>
                <a:off x="4032"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4" name="Rectangle 52">
                <a:extLst>
                  <a:ext uri="{FF2B5EF4-FFF2-40B4-BE49-F238E27FC236}">
                    <a16:creationId xmlns:a16="http://schemas.microsoft.com/office/drawing/2014/main" id="{D6017050-9D3E-B441-80A7-AB744D8D12FD}"/>
                  </a:ext>
                </a:extLst>
              </p:cNvPr>
              <p:cNvSpPr>
                <a:spLocks noChangeArrowheads="1"/>
              </p:cNvSpPr>
              <p:nvPr/>
            </p:nvSpPr>
            <p:spPr bwMode="auto">
              <a:xfrm>
                <a:off x="4176"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5" name="Rectangle 53">
                <a:extLst>
                  <a:ext uri="{FF2B5EF4-FFF2-40B4-BE49-F238E27FC236}">
                    <a16:creationId xmlns:a16="http://schemas.microsoft.com/office/drawing/2014/main" id="{E92C6E8F-747E-514A-8F1D-2AC3F4735F36}"/>
                  </a:ext>
                </a:extLst>
              </p:cNvPr>
              <p:cNvSpPr>
                <a:spLocks noChangeArrowheads="1"/>
              </p:cNvSpPr>
              <p:nvPr/>
            </p:nvSpPr>
            <p:spPr bwMode="auto">
              <a:xfrm>
                <a:off x="4320"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6" name="Rectangle 54">
                <a:extLst>
                  <a:ext uri="{FF2B5EF4-FFF2-40B4-BE49-F238E27FC236}">
                    <a16:creationId xmlns:a16="http://schemas.microsoft.com/office/drawing/2014/main" id="{F9E1A038-C4F5-984E-B87F-BA3B90E872D0}"/>
                  </a:ext>
                </a:extLst>
              </p:cNvPr>
              <p:cNvSpPr>
                <a:spLocks noChangeArrowheads="1"/>
              </p:cNvSpPr>
              <p:nvPr/>
            </p:nvSpPr>
            <p:spPr bwMode="auto">
              <a:xfrm>
                <a:off x="4464"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7" name="Rectangle 55">
                <a:extLst>
                  <a:ext uri="{FF2B5EF4-FFF2-40B4-BE49-F238E27FC236}">
                    <a16:creationId xmlns:a16="http://schemas.microsoft.com/office/drawing/2014/main" id="{E66897B6-6722-0241-B5D5-1303D06781BF}"/>
                  </a:ext>
                </a:extLst>
              </p:cNvPr>
              <p:cNvSpPr>
                <a:spLocks noChangeArrowheads="1"/>
              </p:cNvSpPr>
              <p:nvPr/>
            </p:nvSpPr>
            <p:spPr bwMode="auto">
              <a:xfrm>
                <a:off x="4032"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8" name="Rectangle 56">
                <a:extLst>
                  <a:ext uri="{FF2B5EF4-FFF2-40B4-BE49-F238E27FC236}">
                    <a16:creationId xmlns:a16="http://schemas.microsoft.com/office/drawing/2014/main" id="{CD7D2E03-9B43-CC4B-A350-AE68BF7B464A}"/>
                  </a:ext>
                </a:extLst>
              </p:cNvPr>
              <p:cNvSpPr>
                <a:spLocks noChangeArrowheads="1"/>
              </p:cNvSpPr>
              <p:nvPr/>
            </p:nvSpPr>
            <p:spPr bwMode="auto">
              <a:xfrm>
                <a:off x="4176"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69" name="Rectangle 57">
                <a:extLst>
                  <a:ext uri="{FF2B5EF4-FFF2-40B4-BE49-F238E27FC236}">
                    <a16:creationId xmlns:a16="http://schemas.microsoft.com/office/drawing/2014/main" id="{755C74A6-16D0-5044-A50C-5CFDE923A5E4}"/>
                  </a:ext>
                </a:extLst>
              </p:cNvPr>
              <p:cNvSpPr>
                <a:spLocks noChangeArrowheads="1"/>
              </p:cNvSpPr>
              <p:nvPr/>
            </p:nvSpPr>
            <p:spPr bwMode="auto">
              <a:xfrm>
                <a:off x="4320"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70" name="Rectangle 58">
                <a:extLst>
                  <a:ext uri="{FF2B5EF4-FFF2-40B4-BE49-F238E27FC236}">
                    <a16:creationId xmlns:a16="http://schemas.microsoft.com/office/drawing/2014/main" id="{74F74958-9D38-6E4A-BBAA-52130ABC94A2}"/>
                  </a:ext>
                </a:extLst>
              </p:cNvPr>
              <p:cNvSpPr>
                <a:spLocks noChangeArrowheads="1"/>
              </p:cNvSpPr>
              <p:nvPr/>
            </p:nvSpPr>
            <p:spPr bwMode="auto">
              <a:xfrm>
                <a:off x="4464"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71" name="Rectangle 59">
                <a:extLst>
                  <a:ext uri="{FF2B5EF4-FFF2-40B4-BE49-F238E27FC236}">
                    <a16:creationId xmlns:a16="http://schemas.microsoft.com/office/drawing/2014/main" id="{DDC1A22B-BD35-4740-A91C-DEFD717D536F}"/>
                  </a:ext>
                </a:extLst>
              </p:cNvPr>
              <p:cNvSpPr>
                <a:spLocks noChangeArrowheads="1"/>
              </p:cNvSpPr>
              <p:nvPr/>
            </p:nvSpPr>
            <p:spPr bwMode="auto">
              <a:xfrm>
                <a:off x="4032"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72" name="Rectangle 60">
                <a:extLst>
                  <a:ext uri="{FF2B5EF4-FFF2-40B4-BE49-F238E27FC236}">
                    <a16:creationId xmlns:a16="http://schemas.microsoft.com/office/drawing/2014/main" id="{BFDE521A-27ED-A04B-8E2E-8B2637777597}"/>
                  </a:ext>
                </a:extLst>
              </p:cNvPr>
              <p:cNvSpPr>
                <a:spLocks noChangeArrowheads="1"/>
              </p:cNvSpPr>
              <p:nvPr/>
            </p:nvSpPr>
            <p:spPr bwMode="auto">
              <a:xfrm>
                <a:off x="4176"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73" name="Rectangle 61">
                <a:extLst>
                  <a:ext uri="{FF2B5EF4-FFF2-40B4-BE49-F238E27FC236}">
                    <a16:creationId xmlns:a16="http://schemas.microsoft.com/office/drawing/2014/main" id="{A3B87B13-C016-1745-AC36-1B3BD42B9EA8}"/>
                  </a:ext>
                </a:extLst>
              </p:cNvPr>
              <p:cNvSpPr>
                <a:spLocks noChangeArrowheads="1"/>
              </p:cNvSpPr>
              <p:nvPr/>
            </p:nvSpPr>
            <p:spPr bwMode="auto">
              <a:xfrm>
                <a:off x="4320"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74" name="Rectangle 62">
                <a:extLst>
                  <a:ext uri="{FF2B5EF4-FFF2-40B4-BE49-F238E27FC236}">
                    <a16:creationId xmlns:a16="http://schemas.microsoft.com/office/drawing/2014/main" id="{4D37CC85-4C76-0549-8C50-96CCCCA5D6D3}"/>
                  </a:ext>
                </a:extLst>
              </p:cNvPr>
              <p:cNvSpPr>
                <a:spLocks noChangeArrowheads="1"/>
              </p:cNvSpPr>
              <p:nvPr/>
            </p:nvSpPr>
            <p:spPr bwMode="auto">
              <a:xfrm>
                <a:off x="4464"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75" name="Line 63">
                <a:extLst>
                  <a:ext uri="{FF2B5EF4-FFF2-40B4-BE49-F238E27FC236}">
                    <a16:creationId xmlns:a16="http://schemas.microsoft.com/office/drawing/2014/main" id="{6513F092-2674-2341-B7D8-FDEFAA4211C2}"/>
                  </a:ext>
                </a:extLst>
              </p:cNvPr>
              <p:cNvSpPr>
                <a:spLocks noChangeShapeType="1"/>
              </p:cNvSpPr>
              <p:nvPr/>
            </p:nvSpPr>
            <p:spPr bwMode="auto">
              <a:xfrm>
                <a:off x="4320" y="312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76" name="Line 64">
                <a:extLst>
                  <a:ext uri="{FF2B5EF4-FFF2-40B4-BE49-F238E27FC236}">
                    <a16:creationId xmlns:a16="http://schemas.microsoft.com/office/drawing/2014/main" id="{D8E4F11F-C3E2-4A49-BD01-204A00AF01B5}"/>
                  </a:ext>
                </a:extLst>
              </p:cNvPr>
              <p:cNvSpPr>
                <a:spLocks noChangeShapeType="1"/>
              </p:cNvSpPr>
              <p:nvPr/>
            </p:nvSpPr>
            <p:spPr bwMode="auto">
              <a:xfrm>
                <a:off x="4176" y="3792"/>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77" name="Line 65">
                <a:extLst>
                  <a:ext uri="{FF2B5EF4-FFF2-40B4-BE49-F238E27FC236}">
                    <a16:creationId xmlns:a16="http://schemas.microsoft.com/office/drawing/2014/main" id="{2AE51A4C-5A40-B34D-B843-DA65F26A8788}"/>
                  </a:ext>
                </a:extLst>
              </p:cNvPr>
              <p:cNvSpPr>
                <a:spLocks noChangeShapeType="1"/>
              </p:cNvSpPr>
              <p:nvPr/>
            </p:nvSpPr>
            <p:spPr bwMode="auto">
              <a:xfrm>
                <a:off x="3984" y="345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78" name="Line 66">
                <a:extLst>
                  <a:ext uri="{FF2B5EF4-FFF2-40B4-BE49-F238E27FC236}">
                    <a16:creationId xmlns:a16="http://schemas.microsoft.com/office/drawing/2014/main" id="{7BBA4384-9EA2-9242-9404-D5B6E55A3035}"/>
                  </a:ext>
                </a:extLst>
              </p:cNvPr>
              <p:cNvSpPr>
                <a:spLocks noChangeShapeType="1"/>
              </p:cNvSpPr>
              <p:nvPr/>
            </p:nvSpPr>
            <p:spPr bwMode="auto">
              <a:xfrm>
                <a:off x="4656" y="331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79" name="Rectangle 67">
                <a:extLst>
                  <a:ext uri="{FF2B5EF4-FFF2-40B4-BE49-F238E27FC236}">
                    <a16:creationId xmlns:a16="http://schemas.microsoft.com/office/drawing/2014/main" id="{1A6ACFC8-5FBC-8D4D-99A8-6B45C95056FE}"/>
                  </a:ext>
                </a:extLst>
              </p:cNvPr>
              <p:cNvSpPr>
                <a:spLocks noChangeArrowheads="1"/>
              </p:cNvSpPr>
              <p:nvPr/>
            </p:nvSpPr>
            <p:spPr bwMode="auto">
              <a:xfrm>
                <a:off x="4176" y="3792"/>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ctr">
                  <a:lnSpc>
                    <a:spcPts val="1500"/>
                  </a:lnSpc>
                  <a:spcBef>
                    <a:spcPts val="600"/>
                  </a:spcBef>
                  <a:defRPr/>
                </a:pPr>
                <a:r>
                  <a:rPr lang="en-US" altLang="ko-KR" sz="1200">
                    <a:solidFill>
                      <a:srgbClr val="000000"/>
                    </a:solidFill>
                    <a:latin typeface="Tahoma" charset="0"/>
                    <a:ea typeface="굴림" charset="-127"/>
                  </a:rPr>
                  <a:t>Q0</a:t>
                </a:r>
              </a:p>
            </p:txBody>
          </p:sp>
          <p:sp>
            <p:nvSpPr>
              <p:cNvPr id="21580" name="Rectangle 68">
                <a:extLst>
                  <a:ext uri="{FF2B5EF4-FFF2-40B4-BE49-F238E27FC236}">
                    <a16:creationId xmlns:a16="http://schemas.microsoft.com/office/drawing/2014/main" id="{DFA022A8-D745-A643-84BA-03345EFFE805}"/>
                  </a:ext>
                </a:extLst>
              </p:cNvPr>
              <p:cNvSpPr>
                <a:spLocks noChangeArrowheads="1"/>
              </p:cNvSpPr>
              <p:nvPr/>
            </p:nvSpPr>
            <p:spPr bwMode="auto">
              <a:xfrm>
                <a:off x="4704" y="3360"/>
                <a:ext cx="14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500"/>
                  </a:lnSpc>
                  <a:spcBef>
                    <a:spcPts val="600"/>
                  </a:spcBef>
                  <a:defRPr/>
                </a:pPr>
                <a:r>
                  <a:rPr lang="en-US" altLang="ko-KR" sz="1200">
                    <a:solidFill>
                      <a:srgbClr val="000000"/>
                    </a:solidFill>
                    <a:latin typeface="Tahoma" charset="0"/>
                    <a:ea typeface="굴림" charset="-127"/>
                  </a:rPr>
                  <a:t>N</a:t>
                </a:r>
              </a:p>
            </p:txBody>
          </p:sp>
          <p:sp>
            <p:nvSpPr>
              <p:cNvPr id="21581" name="Rectangle 69">
                <a:extLst>
                  <a:ext uri="{FF2B5EF4-FFF2-40B4-BE49-F238E27FC236}">
                    <a16:creationId xmlns:a16="http://schemas.microsoft.com/office/drawing/2014/main" id="{F32C6398-DD1C-394D-A38E-C56101546059}"/>
                  </a:ext>
                </a:extLst>
              </p:cNvPr>
              <p:cNvSpPr>
                <a:spLocks noChangeArrowheads="1"/>
              </p:cNvSpPr>
              <p:nvPr/>
            </p:nvSpPr>
            <p:spPr bwMode="auto">
              <a:xfrm>
                <a:off x="3840" y="3504"/>
                <a:ext cx="1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r">
                  <a:lnSpc>
                    <a:spcPts val="1500"/>
                  </a:lnSpc>
                  <a:spcBef>
                    <a:spcPts val="600"/>
                  </a:spcBef>
                  <a:defRPr/>
                </a:pPr>
                <a:r>
                  <a:rPr lang="en-US" altLang="ko-KR" sz="1200">
                    <a:solidFill>
                      <a:srgbClr val="000000"/>
                    </a:solidFill>
                    <a:latin typeface="Tahoma" charset="0"/>
                    <a:ea typeface="굴림" charset="-127"/>
                  </a:rPr>
                  <a:t>D</a:t>
                </a:r>
              </a:p>
            </p:txBody>
          </p:sp>
        </p:grpSp>
        <p:grpSp>
          <p:nvGrpSpPr>
            <p:cNvPr id="32786" name="Group 70">
              <a:extLst>
                <a:ext uri="{FF2B5EF4-FFF2-40B4-BE49-F238E27FC236}">
                  <a16:creationId xmlns:a16="http://schemas.microsoft.com/office/drawing/2014/main" id="{20FEF82F-F7A2-C146-B4BB-EB7F47EF5CBB}"/>
                </a:ext>
              </a:extLst>
            </p:cNvPr>
            <p:cNvGrpSpPr>
              <a:grpSpLocks/>
            </p:cNvGrpSpPr>
            <p:nvPr/>
          </p:nvGrpSpPr>
          <p:grpSpPr bwMode="auto">
            <a:xfrm>
              <a:off x="4032" y="1152"/>
              <a:ext cx="1008" cy="1008"/>
              <a:chOff x="3840" y="2976"/>
              <a:chExt cx="1008" cy="1008"/>
            </a:xfrm>
          </p:grpSpPr>
          <p:sp>
            <p:nvSpPr>
              <p:cNvPr id="21530" name="Rectangle 71">
                <a:extLst>
                  <a:ext uri="{FF2B5EF4-FFF2-40B4-BE49-F238E27FC236}">
                    <a16:creationId xmlns:a16="http://schemas.microsoft.com/office/drawing/2014/main" id="{C967280D-6799-5E47-B443-A94135D95C40}"/>
                  </a:ext>
                </a:extLst>
              </p:cNvPr>
              <p:cNvSpPr>
                <a:spLocks noChangeArrowheads="1"/>
              </p:cNvSpPr>
              <p:nvPr/>
            </p:nvSpPr>
            <p:spPr bwMode="auto">
              <a:xfrm>
                <a:off x="4080" y="3120"/>
                <a:ext cx="57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30188" algn="l"/>
                    <a:tab pos="461963" algn="l"/>
                    <a:tab pos="692150" algn="l"/>
                    <a:tab pos="909638" algn="l"/>
                  </a:tabLst>
                  <a:defRPr sz="2400">
                    <a:solidFill>
                      <a:schemeClr val="tx1"/>
                    </a:solidFill>
                    <a:latin typeface="Times New Roman" charset="0"/>
                  </a:defRPr>
                </a:lvl1pPr>
                <a:lvl2pPr marL="742950" indent="-285750">
                  <a:tabLst>
                    <a:tab pos="230188" algn="l"/>
                    <a:tab pos="461963" algn="l"/>
                    <a:tab pos="692150" algn="l"/>
                    <a:tab pos="909638" algn="l"/>
                  </a:tabLst>
                  <a:defRPr sz="2400">
                    <a:solidFill>
                      <a:schemeClr val="tx1"/>
                    </a:solidFill>
                    <a:latin typeface="Times New Roman" charset="0"/>
                  </a:defRPr>
                </a:lvl2pPr>
                <a:lvl3pPr marL="1143000" indent="-228600">
                  <a:tabLst>
                    <a:tab pos="230188" algn="l"/>
                    <a:tab pos="461963" algn="l"/>
                    <a:tab pos="692150" algn="l"/>
                    <a:tab pos="909638" algn="l"/>
                  </a:tabLst>
                  <a:defRPr sz="2400">
                    <a:solidFill>
                      <a:schemeClr val="tx1"/>
                    </a:solidFill>
                    <a:latin typeface="Times New Roman" charset="0"/>
                  </a:defRPr>
                </a:lvl3pPr>
                <a:lvl4pPr marL="1600200" indent="-228600">
                  <a:tabLst>
                    <a:tab pos="230188" algn="l"/>
                    <a:tab pos="461963" algn="l"/>
                    <a:tab pos="692150" algn="l"/>
                    <a:tab pos="909638" algn="l"/>
                  </a:tabLst>
                  <a:defRPr sz="2400">
                    <a:solidFill>
                      <a:schemeClr val="tx1"/>
                    </a:solidFill>
                    <a:latin typeface="Times New Roman" charset="0"/>
                  </a:defRPr>
                </a:lvl4pPr>
                <a:lvl5pPr marL="2057400" indent="-228600">
                  <a:tabLst>
                    <a:tab pos="230188" algn="l"/>
                    <a:tab pos="461963" algn="l"/>
                    <a:tab pos="692150" algn="l"/>
                    <a:tab pos="909638" algn="l"/>
                  </a:tabLst>
                  <a:defRPr sz="2400">
                    <a:solidFill>
                      <a:schemeClr val="tx1"/>
                    </a:solidFill>
                    <a:latin typeface="Times New Roman" charset="0"/>
                  </a:defRPr>
                </a:lvl5pPr>
                <a:lvl6pPr marL="25146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6pPr>
                <a:lvl7pPr marL="29718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7pPr>
                <a:lvl8pPr marL="34290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8pPr>
                <a:lvl9pPr marL="3886200" indent="-228600" eaLnBrk="0" fontAlgn="base" hangingPunct="0">
                  <a:spcBef>
                    <a:spcPct val="0"/>
                  </a:spcBef>
                  <a:spcAft>
                    <a:spcPct val="0"/>
                  </a:spcAft>
                  <a:tabLst>
                    <a:tab pos="230188" algn="l"/>
                    <a:tab pos="461963" algn="l"/>
                    <a:tab pos="692150" algn="l"/>
                    <a:tab pos="909638" algn="l"/>
                  </a:tabLst>
                  <a:defRPr sz="2400">
                    <a:solidFill>
                      <a:schemeClr val="tx1"/>
                    </a:solidFill>
                    <a:latin typeface="Times New Roman" charset="0"/>
                  </a:defRPr>
                </a:lvl9pPr>
              </a:lstStyle>
              <a:p>
                <a:pPr>
                  <a:lnSpc>
                    <a:spcPts val="1900"/>
                  </a:lnSpc>
                  <a:defRPr/>
                </a:pPr>
                <a:r>
                  <a:rPr lang="en-US" altLang="ko-KR" sz="1200">
                    <a:solidFill>
                      <a:srgbClr val="000000"/>
                    </a:solidFill>
                    <a:latin typeface="Tahoma" charset="0"/>
                    <a:ea typeface="굴림" charset="-127"/>
                  </a:rPr>
                  <a:t>0	0	1	0</a:t>
                </a:r>
              </a:p>
              <a:p>
                <a:pPr>
                  <a:lnSpc>
                    <a:spcPts val="1900"/>
                  </a:lnSpc>
                  <a:defRPr/>
                </a:pPr>
                <a:r>
                  <a:rPr lang="en-US" altLang="ko-KR" sz="1200">
                    <a:solidFill>
                      <a:srgbClr val="000000"/>
                    </a:solidFill>
                    <a:latin typeface="Tahoma" charset="0"/>
                    <a:ea typeface="굴림" charset="-127"/>
                  </a:rPr>
                  <a:t>0	0	1	0</a:t>
                </a:r>
              </a:p>
              <a:p>
                <a:pPr>
                  <a:lnSpc>
                    <a:spcPts val="1900"/>
                  </a:lnSpc>
                  <a:defRPr/>
                </a:pPr>
                <a:r>
                  <a:rPr lang="en-US" altLang="ko-KR" sz="1200">
                    <a:solidFill>
                      <a:srgbClr val="000000"/>
                    </a:solidFill>
                    <a:latin typeface="Tahoma" charset="0"/>
                    <a:ea typeface="굴림" charset="-127"/>
                  </a:rPr>
                  <a:t>X	X	X	X</a:t>
                </a:r>
              </a:p>
              <a:p>
                <a:pPr>
                  <a:lnSpc>
                    <a:spcPts val="1900"/>
                  </a:lnSpc>
                  <a:defRPr/>
                </a:pPr>
                <a:r>
                  <a:rPr lang="en-US" altLang="ko-KR" sz="1200">
                    <a:solidFill>
                      <a:srgbClr val="000000"/>
                    </a:solidFill>
                    <a:latin typeface="Tahoma" charset="0"/>
                    <a:ea typeface="굴림" charset="-127"/>
                  </a:rPr>
                  <a:t>0	0	1	0</a:t>
                </a:r>
              </a:p>
            </p:txBody>
          </p:sp>
          <p:sp>
            <p:nvSpPr>
              <p:cNvPr id="21531" name="Rectangle 72">
                <a:extLst>
                  <a:ext uri="{FF2B5EF4-FFF2-40B4-BE49-F238E27FC236}">
                    <a16:creationId xmlns:a16="http://schemas.microsoft.com/office/drawing/2014/main" id="{5A570F82-DD65-C945-9F50-B129A24BA32B}"/>
                  </a:ext>
                </a:extLst>
              </p:cNvPr>
              <p:cNvSpPr>
                <a:spLocks noChangeArrowheads="1"/>
              </p:cNvSpPr>
              <p:nvPr/>
            </p:nvSpPr>
            <p:spPr bwMode="auto">
              <a:xfrm>
                <a:off x="4320" y="2976"/>
                <a:ext cx="32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ctr">
                  <a:lnSpc>
                    <a:spcPts val="1500"/>
                  </a:lnSpc>
                  <a:spcBef>
                    <a:spcPts val="600"/>
                  </a:spcBef>
                  <a:defRPr/>
                </a:pPr>
                <a:r>
                  <a:rPr lang="en-US" altLang="ko-KR" sz="1200">
                    <a:solidFill>
                      <a:srgbClr val="000000"/>
                    </a:solidFill>
                    <a:latin typeface="Tahoma" charset="0"/>
                    <a:ea typeface="굴림" charset="-127"/>
                  </a:rPr>
                  <a:t>Q1</a:t>
                </a:r>
              </a:p>
            </p:txBody>
          </p:sp>
          <p:sp>
            <p:nvSpPr>
              <p:cNvPr id="21532" name="Rectangle 73">
                <a:extLst>
                  <a:ext uri="{FF2B5EF4-FFF2-40B4-BE49-F238E27FC236}">
                    <a16:creationId xmlns:a16="http://schemas.microsoft.com/office/drawing/2014/main" id="{03D2E96B-26BA-8943-83DD-080F02338C16}"/>
                  </a:ext>
                </a:extLst>
              </p:cNvPr>
              <p:cNvSpPr>
                <a:spLocks noChangeArrowheads="1"/>
              </p:cNvSpPr>
              <p:nvPr/>
            </p:nvSpPr>
            <p:spPr bwMode="auto">
              <a:xfrm>
                <a:off x="3888" y="3024"/>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500"/>
                  </a:lnSpc>
                  <a:spcBef>
                    <a:spcPts val="600"/>
                  </a:spcBef>
                  <a:defRPr/>
                </a:pPr>
                <a:r>
                  <a:rPr lang="en-US" altLang="ko-KR" sz="1200">
                    <a:solidFill>
                      <a:srgbClr val="000000"/>
                    </a:solidFill>
                    <a:latin typeface="Tahoma" charset="0"/>
                    <a:ea typeface="굴림" charset="-127"/>
                  </a:rPr>
                  <a:t>Open</a:t>
                </a:r>
              </a:p>
            </p:txBody>
          </p:sp>
          <p:sp>
            <p:nvSpPr>
              <p:cNvPr id="21533" name="Rectangle 74">
                <a:extLst>
                  <a:ext uri="{FF2B5EF4-FFF2-40B4-BE49-F238E27FC236}">
                    <a16:creationId xmlns:a16="http://schemas.microsoft.com/office/drawing/2014/main" id="{C0D3FF8B-9A88-9643-8FEF-EF36A52F6372}"/>
                  </a:ext>
                </a:extLst>
              </p:cNvPr>
              <p:cNvSpPr>
                <a:spLocks noChangeArrowheads="1"/>
              </p:cNvSpPr>
              <p:nvPr/>
            </p:nvSpPr>
            <p:spPr bwMode="auto">
              <a:xfrm>
                <a:off x="4032"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34" name="Rectangle 75">
                <a:extLst>
                  <a:ext uri="{FF2B5EF4-FFF2-40B4-BE49-F238E27FC236}">
                    <a16:creationId xmlns:a16="http://schemas.microsoft.com/office/drawing/2014/main" id="{98B04802-BA0A-8846-A80A-41CC7D81DB5B}"/>
                  </a:ext>
                </a:extLst>
              </p:cNvPr>
              <p:cNvSpPr>
                <a:spLocks noChangeArrowheads="1"/>
              </p:cNvSpPr>
              <p:nvPr/>
            </p:nvSpPr>
            <p:spPr bwMode="auto">
              <a:xfrm>
                <a:off x="4176"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35" name="Rectangle 76">
                <a:extLst>
                  <a:ext uri="{FF2B5EF4-FFF2-40B4-BE49-F238E27FC236}">
                    <a16:creationId xmlns:a16="http://schemas.microsoft.com/office/drawing/2014/main" id="{DC23A172-684A-0744-9F6B-4D479F30ED33}"/>
                  </a:ext>
                </a:extLst>
              </p:cNvPr>
              <p:cNvSpPr>
                <a:spLocks noChangeArrowheads="1"/>
              </p:cNvSpPr>
              <p:nvPr/>
            </p:nvSpPr>
            <p:spPr bwMode="auto">
              <a:xfrm>
                <a:off x="4320"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36" name="Rectangle 77">
                <a:extLst>
                  <a:ext uri="{FF2B5EF4-FFF2-40B4-BE49-F238E27FC236}">
                    <a16:creationId xmlns:a16="http://schemas.microsoft.com/office/drawing/2014/main" id="{BC1A08F6-2482-6442-9465-BC5984E3F6FE}"/>
                  </a:ext>
                </a:extLst>
              </p:cNvPr>
              <p:cNvSpPr>
                <a:spLocks noChangeArrowheads="1"/>
              </p:cNvSpPr>
              <p:nvPr/>
            </p:nvSpPr>
            <p:spPr bwMode="auto">
              <a:xfrm>
                <a:off x="4464"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37" name="Rectangle 78">
                <a:extLst>
                  <a:ext uri="{FF2B5EF4-FFF2-40B4-BE49-F238E27FC236}">
                    <a16:creationId xmlns:a16="http://schemas.microsoft.com/office/drawing/2014/main" id="{C1C0CEF3-BDF5-A74E-BF7E-B7B52F8D3B13}"/>
                  </a:ext>
                </a:extLst>
              </p:cNvPr>
              <p:cNvSpPr>
                <a:spLocks noChangeArrowheads="1"/>
              </p:cNvSpPr>
              <p:nvPr/>
            </p:nvSpPr>
            <p:spPr bwMode="auto">
              <a:xfrm>
                <a:off x="4032"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38" name="Rectangle 79">
                <a:extLst>
                  <a:ext uri="{FF2B5EF4-FFF2-40B4-BE49-F238E27FC236}">
                    <a16:creationId xmlns:a16="http://schemas.microsoft.com/office/drawing/2014/main" id="{098189EE-2929-B248-8E9D-56939B83D2AF}"/>
                  </a:ext>
                </a:extLst>
              </p:cNvPr>
              <p:cNvSpPr>
                <a:spLocks noChangeArrowheads="1"/>
              </p:cNvSpPr>
              <p:nvPr/>
            </p:nvSpPr>
            <p:spPr bwMode="auto">
              <a:xfrm>
                <a:off x="4176"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39" name="Rectangle 80">
                <a:extLst>
                  <a:ext uri="{FF2B5EF4-FFF2-40B4-BE49-F238E27FC236}">
                    <a16:creationId xmlns:a16="http://schemas.microsoft.com/office/drawing/2014/main" id="{7116D519-6BF4-AE4E-9A7A-4FD5F12459C1}"/>
                  </a:ext>
                </a:extLst>
              </p:cNvPr>
              <p:cNvSpPr>
                <a:spLocks noChangeArrowheads="1"/>
              </p:cNvSpPr>
              <p:nvPr/>
            </p:nvSpPr>
            <p:spPr bwMode="auto">
              <a:xfrm>
                <a:off x="4320"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0" name="Rectangle 81">
                <a:extLst>
                  <a:ext uri="{FF2B5EF4-FFF2-40B4-BE49-F238E27FC236}">
                    <a16:creationId xmlns:a16="http://schemas.microsoft.com/office/drawing/2014/main" id="{1A71502A-2B98-B045-92AA-0DFCBB1B47E0}"/>
                  </a:ext>
                </a:extLst>
              </p:cNvPr>
              <p:cNvSpPr>
                <a:spLocks noChangeArrowheads="1"/>
              </p:cNvSpPr>
              <p:nvPr/>
            </p:nvSpPr>
            <p:spPr bwMode="auto">
              <a:xfrm>
                <a:off x="4464"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1" name="Rectangle 82">
                <a:extLst>
                  <a:ext uri="{FF2B5EF4-FFF2-40B4-BE49-F238E27FC236}">
                    <a16:creationId xmlns:a16="http://schemas.microsoft.com/office/drawing/2014/main" id="{B5537EB0-CD34-9945-8C14-F93F6834912B}"/>
                  </a:ext>
                </a:extLst>
              </p:cNvPr>
              <p:cNvSpPr>
                <a:spLocks noChangeArrowheads="1"/>
              </p:cNvSpPr>
              <p:nvPr/>
            </p:nvSpPr>
            <p:spPr bwMode="auto">
              <a:xfrm>
                <a:off x="4032"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2" name="Rectangle 83">
                <a:extLst>
                  <a:ext uri="{FF2B5EF4-FFF2-40B4-BE49-F238E27FC236}">
                    <a16:creationId xmlns:a16="http://schemas.microsoft.com/office/drawing/2014/main" id="{EDFF4717-AD5C-0A4A-905A-171CD8A3D8DC}"/>
                  </a:ext>
                </a:extLst>
              </p:cNvPr>
              <p:cNvSpPr>
                <a:spLocks noChangeArrowheads="1"/>
              </p:cNvSpPr>
              <p:nvPr/>
            </p:nvSpPr>
            <p:spPr bwMode="auto">
              <a:xfrm>
                <a:off x="4176"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3" name="Rectangle 84">
                <a:extLst>
                  <a:ext uri="{FF2B5EF4-FFF2-40B4-BE49-F238E27FC236}">
                    <a16:creationId xmlns:a16="http://schemas.microsoft.com/office/drawing/2014/main" id="{50CB3FF0-80FD-EB4C-8E36-05B99B1C848C}"/>
                  </a:ext>
                </a:extLst>
              </p:cNvPr>
              <p:cNvSpPr>
                <a:spLocks noChangeArrowheads="1"/>
              </p:cNvSpPr>
              <p:nvPr/>
            </p:nvSpPr>
            <p:spPr bwMode="auto">
              <a:xfrm>
                <a:off x="4320"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4" name="Rectangle 85">
                <a:extLst>
                  <a:ext uri="{FF2B5EF4-FFF2-40B4-BE49-F238E27FC236}">
                    <a16:creationId xmlns:a16="http://schemas.microsoft.com/office/drawing/2014/main" id="{63634C5A-C0D9-3147-8366-0B8CDB017654}"/>
                  </a:ext>
                </a:extLst>
              </p:cNvPr>
              <p:cNvSpPr>
                <a:spLocks noChangeArrowheads="1"/>
              </p:cNvSpPr>
              <p:nvPr/>
            </p:nvSpPr>
            <p:spPr bwMode="auto">
              <a:xfrm>
                <a:off x="4464"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5" name="Rectangle 86">
                <a:extLst>
                  <a:ext uri="{FF2B5EF4-FFF2-40B4-BE49-F238E27FC236}">
                    <a16:creationId xmlns:a16="http://schemas.microsoft.com/office/drawing/2014/main" id="{DEC274B3-B122-0D49-8641-546EBB826129}"/>
                  </a:ext>
                </a:extLst>
              </p:cNvPr>
              <p:cNvSpPr>
                <a:spLocks noChangeArrowheads="1"/>
              </p:cNvSpPr>
              <p:nvPr/>
            </p:nvSpPr>
            <p:spPr bwMode="auto">
              <a:xfrm>
                <a:off x="4032"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6" name="Rectangle 87">
                <a:extLst>
                  <a:ext uri="{FF2B5EF4-FFF2-40B4-BE49-F238E27FC236}">
                    <a16:creationId xmlns:a16="http://schemas.microsoft.com/office/drawing/2014/main" id="{8CBA5C15-9707-E242-B091-3B4BBB76A8FA}"/>
                  </a:ext>
                </a:extLst>
              </p:cNvPr>
              <p:cNvSpPr>
                <a:spLocks noChangeArrowheads="1"/>
              </p:cNvSpPr>
              <p:nvPr/>
            </p:nvSpPr>
            <p:spPr bwMode="auto">
              <a:xfrm>
                <a:off x="4176"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7" name="Rectangle 88">
                <a:extLst>
                  <a:ext uri="{FF2B5EF4-FFF2-40B4-BE49-F238E27FC236}">
                    <a16:creationId xmlns:a16="http://schemas.microsoft.com/office/drawing/2014/main" id="{2A6457C1-475A-5147-8CA1-5E6BC19BB161}"/>
                  </a:ext>
                </a:extLst>
              </p:cNvPr>
              <p:cNvSpPr>
                <a:spLocks noChangeArrowheads="1"/>
              </p:cNvSpPr>
              <p:nvPr/>
            </p:nvSpPr>
            <p:spPr bwMode="auto">
              <a:xfrm>
                <a:off x="4320"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8" name="Rectangle 89">
                <a:extLst>
                  <a:ext uri="{FF2B5EF4-FFF2-40B4-BE49-F238E27FC236}">
                    <a16:creationId xmlns:a16="http://schemas.microsoft.com/office/drawing/2014/main" id="{EE1EFC9B-2BD8-5744-BC69-93CD6A714CC8}"/>
                  </a:ext>
                </a:extLst>
              </p:cNvPr>
              <p:cNvSpPr>
                <a:spLocks noChangeArrowheads="1"/>
              </p:cNvSpPr>
              <p:nvPr/>
            </p:nvSpPr>
            <p:spPr bwMode="auto">
              <a:xfrm>
                <a:off x="4464"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49" name="Line 90">
                <a:extLst>
                  <a:ext uri="{FF2B5EF4-FFF2-40B4-BE49-F238E27FC236}">
                    <a16:creationId xmlns:a16="http://schemas.microsoft.com/office/drawing/2014/main" id="{B58AF700-E74E-C642-896C-7EF4ABB367D8}"/>
                  </a:ext>
                </a:extLst>
              </p:cNvPr>
              <p:cNvSpPr>
                <a:spLocks noChangeShapeType="1"/>
              </p:cNvSpPr>
              <p:nvPr/>
            </p:nvSpPr>
            <p:spPr bwMode="auto">
              <a:xfrm>
                <a:off x="4320" y="312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50" name="Line 91">
                <a:extLst>
                  <a:ext uri="{FF2B5EF4-FFF2-40B4-BE49-F238E27FC236}">
                    <a16:creationId xmlns:a16="http://schemas.microsoft.com/office/drawing/2014/main" id="{7AE4674D-DC7B-6744-A3AA-0AE357A45771}"/>
                  </a:ext>
                </a:extLst>
              </p:cNvPr>
              <p:cNvSpPr>
                <a:spLocks noChangeShapeType="1"/>
              </p:cNvSpPr>
              <p:nvPr/>
            </p:nvSpPr>
            <p:spPr bwMode="auto">
              <a:xfrm>
                <a:off x="4176" y="3792"/>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51" name="Line 92">
                <a:extLst>
                  <a:ext uri="{FF2B5EF4-FFF2-40B4-BE49-F238E27FC236}">
                    <a16:creationId xmlns:a16="http://schemas.microsoft.com/office/drawing/2014/main" id="{F9412F91-D0B3-814A-A10D-E56542CA60AD}"/>
                  </a:ext>
                </a:extLst>
              </p:cNvPr>
              <p:cNvSpPr>
                <a:spLocks noChangeShapeType="1"/>
              </p:cNvSpPr>
              <p:nvPr/>
            </p:nvSpPr>
            <p:spPr bwMode="auto">
              <a:xfrm>
                <a:off x="3984" y="345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52" name="Line 93">
                <a:extLst>
                  <a:ext uri="{FF2B5EF4-FFF2-40B4-BE49-F238E27FC236}">
                    <a16:creationId xmlns:a16="http://schemas.microsoft.com/office/drawing/2014/main" id="{0FDE12F7-6BFC-A34D-8708-078DC276CC2B}"/>
                  </a:ext>
                </a:extLst>
              </p:cNvPr>
              <p:cNvSpPr>
                <a:spLocks noChangeShapeType="1"/>
              </p:cNvSpPr>
              <p:nvPr/>
            </p:nvSpPr>
            <p:spPr bwMode="auto">
              <a:xfrm>
                <a:off x="4656" y="331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1553" name="Rectangle 94">
                <a:extLst>
                  <a:ext uri="{FF2B5EF4-FFF2-40B4-BE49-F238E27FC236}">
                    <a16:creationId xmlns:a16="http://schemas.microsoft.com/office/drawing/2014/main" id="{EF602BA9-3137-B446-8F6B-58D274E3DF8C}"/>
                  </a:ext>
                </a:extLst>
              </p:cNvPr>
              <p:cNvSpPr>
                <a:spLocks noChangeArrowheads="1"/>
              </p:cNvSpPr>
              <p:nvPr/>
            </p:nvSpPr>
            <p:spPr bwMode="auto">
              <a:xfrm>
                <a:off x="4176" y="3792"/>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ctr">
                  <a:lnSpc>
                    <a:spcPts val="1500"/>
                  </a:lnSpc>
                  <a:spcBef>
                    <a:spcPts val="600"/>
                  </a:spcBef>
                  <a:defRPr/>
                </a:pPr>
                <a:r>
                  <a:rPr lang="en-US" altLang="ko-KR" sz="1200">
                    <a:solidFill>
                      <a:srgbClr val="000000"/>
                    </a:solidFill>
                    <a:latin typeface="Tahoma" charset="0"/>
                    <a:ea typeface="굴림" charset="-127"/>
                  </a:rPr>
                  <a:t>Q0</a:t>
                </a:r>
              </a:p>
            </p:txBody>
          </p:sp>
          <p:sp>
            <p:nvSpPr>
              <p:cNvPr id="21554" name="Rectangle 95">
                <a:extLst>
                  <a:ext uri="{FF2B5EF4-FFF2-40B4-BE49-F238E27FC236}">
                    <a16:creationId xmlns:a16="http://schemas.microsoft.com/office/drawing/2014/main" id="{13481C90-443B-9E47-9652-CA9A38331182}"/>
                  </a:ext>
                </a:extLst>
              </p:cNvPr>
              <p:cNvSpPr>
                <a:spLocks noChangeArrowheads="1"/>
              </p:cNvSpPr>
              <p:nvPr/>
            </p:nvSpPr>
            <p:spPr bwMode="auto">
              <a:xfrm>
                <a:off x="4704" y="3360"/>
                <a:ext cx="14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500"/>
                  </a:lnSpc>
                  <a:spcBef>
                    <a:spcPts val="600"/>
                  </a:spcBef>
                  <a:defRPr/>
                </a:pPr>
                <a:r>
                  <a:rPr lang="en-US" altLang="ko-KR" sz="1200">
                    <a:solidFill>
                      <a:srgbClr val="000000"/>
                    </a:solidFill>
                    <a:latin typeface="Tahoma" charset="0"/>
                    <a:ea typeface="굴림" charset="-127"/>
                  </a:rPr>
                  <a:t>N</a:t>
                </a:r>
              </a:p>
            </p:txBody>
          </p:sp>
          <p:sp>
            <p:nvSpPr>
              <p:cNvPr id="21555" name="Rectangle 96">
                <a:extLst>
                  <a:ext uri="{FF2B5EF4-FFF2-40B4-BE49-F238E27FC236}">
                    <a16:creationId xmlns:a16="http://schemas.microsoft.com/office/drawing/2014/main" id="{3F83E24C-1CEC-0548-B641-1BE58440C6EA}"/>
                  </a:ext>
                </a:extLst>
              </p:cNvPr>
              <p:cNvSpPr>
                <a:spLocks noChangeArrowheads="1"/>
              </p:cNvSpPr>
              <p:nvPr/>
            </p:nvSpPr>
            <p:spPr bwMode="auto">
              <a:xfrm>
                <a:off x="3840" y="3504"/>
                <a:ext cx="1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gn="r">
                  <a:lnSpc>
                    <a:spcPts val="1500"/>
                  </a:lnSpc>
                  <a:spcBef>
                    <a:spcPts val="600"/>
                  </a:spcBef>
                  <a:defRPr/>
                </a:pPr>
                <a:r>
                  <a:rPr lang="en-US" altLang="ko-KR" sz="1200">
                    <a:solidFill>
                      <a:srgbClr val="000000"/>
                    </a:solidFill>
                    <a:latin typeface="Tahoma" charset="0"/>
                    <a:ea typeface="굴림" charset="-127"/>
                  </a:rPr>
                  <a:t>D</a:t>
                </a:r>
              </a:p>
            </p:txBody>
          </p:sp>
        </p:grpSp>
        <p:sp>
          <p:nvSpPr>
            <p:cNvPr id="21524" name="AutoShape 97">
              <a:extLst>
                <a:ext uri="{FF2B5EF4-FFF2-40B4-BE49-F238E27FC236}">
                  <a16:creationId xmlns:a16="http://schemas.microsoft.com/office/drawing/2014/main" id="{DB206865-6F02-424C-992D-6CFBAE036E52}"/>
                </a:ext>
              </a:extLst>
            </p:cNvPr>
            <p:cNvSpPr>
              <a:spLocks noChangeArrowheads="1"/>
            </p:cNvSpPr>
            <p:nvPr/>
          </p:nvSpPr>
          <p:spPr bwMode="auto">
            <a:xfrm>
              <a:off x="2256" y="1344"/>
              <a:ext cx="288" cy="57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25" name="AutoShape 98">
              <a:extLst>
                <a:ext uri="{FF2B5EF4-FFF2-40B4-BE49-F238E27FC236}">
                  <a16:creationId xmlns:a16="http://schemas.microsoft.com/office/drawing/2014/main" id="{7B1674A1-1E00-2844-9DB2-6C11BA403AF2}"/>
                </a:ext>
              </a:extLst>
            </p:cNvPr>
            <p:cNvSpPr>
              <a:spLocks noChangeArrowheads="1"/>
            </p:cNvSpPr>
            <p:nvPr/>
          </p:nvSpPr>
          <p:spPr bwMode="auto">
            <a:xfrm>
              <a:off x="2112" y="1488"/>
              <a:ext cx="288" cy="288"/>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26" name="AutoShape 99">
              <a:extLst>
                <a:ext uri="{FF2B5EF4-FFF2-40B4-BE49-F238E27FC236}">
                  <a16:creationId xmlns:a16="http://schemas.microsoft.com/office/drawing/2014/main" id="{75F98441-E2E1-1045-9E39-9F3F0363414D}"/>
                </a:ext>
              </a:extLst>
            </p:cNvPr>
            <p:cNvSpPr>
              <a:spLocks noChangeArrowheads="1"/>
            </p:cNvSpPr>
            <p:nvPr/>
          </p:nvSpPr>
          <p:spPr bwMode="auto">
            <a:xfrm>
              <a:off x="1968" y="1632"/>
              <a:ext cx="576" cy="288"/>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27" name="AutoShape 100">
              <a:extLst>
                <a:ext uri="{FF2B5EF4-FFF2-40B4-BE49-F238E27FC236}">
                  <a16:creationId xmlns:a16="http://schemas.microsoft.com/office/drawing/2014/main" id="{4E5D473D-B90A-6D40-B024-28605973AF9E}"/>
                </a:ext>
              </a:extLst>
            </p:cNvPr>
            <p:cNvSpPr>
              <a:spLocks noChangeArrowheads="1"/>
            </p:cNvSpPr>
            <p:nvPr/>
          </p:nvSpPr>
          <p:spPr bwMode="auto">
            <a:xfrm>
              <a:off x="3360" y="1344"/>
              <a:ext cx="144" cy="57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28" name="AutoShape 101">
              <a:extLst>
                <a:ext uri="{FF2B5EF4-FFF2-40B4-BE49-F238E27FC236}">
                  <a16:creationId xmlns:a16="http://schemas.microsoft.com/office/drawing/2014/main" id="{2AE05ABC-ED06-6E46-AA13-647B67CC1943}"/>
                </a:ext>
              </a:extLst>
            </p:cNvPr>
            <p:cNvSpPr>
              <a:spLocks noChangeArrowheads="1"/>
            </p:cNvSpPr>
            <p:nvPr/>
          </p:nvSpPr>
          <p:spPr bwMode="auto">
            <a:xfrm>
              <a:off x="4512" y="1344"/>
              <a:ext cx="144" cy="57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21529" name="AutoShape 102">
              <a:extLst>
                <a:ext uri="{FF2B5EF4-FFF2-40B4-BE49-F238E27FC236}">
                  <a16:creationId xmlns:a16="http://schemas.microsoft.com/office/drawing/2014/main" id="{BA496ED7-A312-D348-9EAE-3A19DE55D697}"/>
                </a:ext>
              </a:extLst>
            </p:cNvPr>
            <p:cNvSpPr>
              <a:spLocks noChangeArrowheads="1"/>
            </p:cNvSpPr>
            <p:nvPr/>
          </p:nvSpPr>
          <p:spPr bwMode="auto">
            <a:xfrm>
              <a:off x="3360" y="1632"/>
              <a:ext cx="288" cy="288"/>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pic>
        <p:nvPicPr>
          <p:cNvPr id="21511" name="Picture 103">
            <a:extLst>
              <a:ext uri="{FF2B5EF4-FFF2-40B4-BE49-F238E27FC236}">
                <a16:creationId xmlns:a16="http://schemas.microsoft.com/office/drawing/2014/main" id="{78D3D24C-77D1-4D45-9E47-13CC7CFCD1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76600"/>
            <a:ext cx="44767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2775" name="TextBox 104">
            <a:extLst>
              <a:ext uri="{FF2B5EF4-FFF2-40B4-BE49-F238E27FC236}">
                <a16:creationId xmlns:a16="http://schemas.microsoft.com/office/drawing/2014/main" id="{A4854DD4-3A8F-EA47-9D45-911D10A658AD}"/>
              </a:ext>
            </a:extLst>
          </p:cNvPr>
          <p:cNvSpPr txBox="1">
            <a:spLocks noChangeArrowheads="1"/>
          </p:cNvSpPr>
          <p:nvPr/>
        </p:nvSpPr>
        <p:spPr bwMode="auto">
          <a:xfrm>
            <a:off x="6049963" y="6178550"/>
            <a:ext cx="230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ea typeface="굴림" panose="020B0600000101010101" pitchFamily="34" charset="-127"/>
              </a:rPr>
              <a:t>13 gates</a:t>
            </a:r>
            <a:r>
              <a:rPr lang="ko-KR" altLang="en-US">
                <a:ea typeface="굴림" panose="020B0600000101010101" pitchFamily="34" charset="-127"/>
              </a:rPr>
              <a:t> </a:t>
            </a:r>
            <a:r>
              <a:rPr lang="en-US" altLang="ko-KR">
                <a:ea typeface="굴림" panose="020B0600000101010101" pitchFamily="34" charset="-127"/>
              </a:rPr>
              <a:t>+ 3 F/Fs</a:t>
            </a:r>
            <a:endParaRPr lang="ko-KR" altLang="en-US">
              <a:ea typeface="굴림" panose="020B0600000101010101" pitchFamily="34" charset="-127"/>
            </a:endParaRPr>
          </a:p>
        </p:txBody>
      </p:sp>
      <p:sp>
        <p:nvSpPr>
          <p:cNvPr id="32776" name="TextBox 105">
            <a:extLst>
              <a:ext uri="{FF2B5EF4-FFF2-40B4-BE49-F238E27FC236}">
                <a16:creationId xmlns:a16="http://schemas.microsoft.com/office/drawing/2014/main" id="{21CBB121-4DB2-8D46-9A78-49EBEAA1FBFB}"/>
              </a:ext>
            </a:extLst>
          </p:cNvPr>
          <p:cNvSpPr txBox="1">
            <a:spLocks noChangeArrowheads="1"/>
          </p:cNvSpPr>
          <p:nvPr/>
        </p:nvSpPr>
        <p:spPr bwMode="auto">
          <a:xfrm>
            <a:off x="6080125" y="5526088"/>
            <a:ext cx="2220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b="1">
                <a:ea typeface="굴림" panose="020B0600000101010101" pitchFamily="34" charset="-127"/>
              </a:rPr>
              <a:t>8 gates</a:t>
            </a:r>
            <a:r>
              <a:rPr lang="ko-KR" altLang="en-US" b="1">
                <a:ea typeface="굴림" panose="020B0600000101010101" pitchFamily="34" charset="-127"/>
              </a:rPr>
              <a:t> </a:t>
            </a:r>
            <a:r>
              <a:rPr lang="en-US" altLang="ko-KR" b="1">
                <a:ea typeface="굴림" panose="020B0600000101010101" pitchFamily="34" charset="-127"/>
              </a:rPr>
              <a:t>+ 2 F/Fs</a:t>
            </a:r>
            <a:endParaRPr lang="ko-KR" altLang="en-US" b="1">
              <a:ea typeface="굴림" panose="020B0600000101010101" pitchFamily="34" charset="-127"/>
            </a:endParaRPr>
          </a:p>
        </p:txBody>
      </p:sp>
      <p:sp>
        <p:nvSpPr>
          <p:cNvPr id="32777" name="위쪽/아래쪽 화살표 1">
            <a:extLst>
              <a:ext uri="{FF2B5EF4-FFF2-40B4-BE49-F238E27FC236}">
                <a16:creationId xmlns:a16="http://schemas.microsoft.com/office/drawing/2014/main" id="{70AFD4FB-39C9-0046-8FED-38FB47B55C65}"/>
              </a:ext>
            </a:extLst>
          </p:cNvPr>
          <p:cNvSpPr>
            <a:spLocks noChangeArrowheads="1"/>
          </p:cNvSpPr>
          <p:nvPr/>
        </p:nvSpPr>
        <p:spPr bwMode="auto">
          <a:xfrm>
            <a:off x="7088188" y="5948363"/>
            <a:ext cx="203200" cy="319087"/>
          </a:xfrm>
          <a:prstGeom prst="upDownArrow">
            <a:avLst>
              <a:gd name="adj1" fmla="val 50000"/>
              <a:gd name="adj2" fmla="val 50054"/>
            </a:avLst>
          </a:prstGeom>
          <a:solidFill>
            <a:srgbClr val="FF0000"/>
          </a:solidFill>
          <a:ln w="12700">
            <a:solidFill>
              <a:srgbClr val="FF0000"/>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a:extLst>
              <a:ext uri="{FF2B5EF4-FFF2-40B4-BE49-F238E27FC236}">
                <a16:creationId xmlns:a16="http://schemas.microsoft.com/office/drawing/2014/main" id="{9DA5DC27-7B12-D14F-B46D-61F4212DAC9E}"/>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30F0A3A-B1F5-1146-B947-30643156DC76}"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14</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4818" name="Rectangle 2">
            <a:extLst>
              <a:ext uri="{FF2B5EF4-FFF2-40B4-BE49-F238E27FC236}">
                <a16:creationId xmlns:a16="http://schemas.microsoft.com/office/drawing/2014/main" id="{52F175EB-4750-6E43-86FB-45D1B0B6F064}"/>
              </a:ext>
            </a:extLst>
          </p:cNvPr>
          <p:cNvSpPr>
            <a:spLocks noGrp="1" noChangeArrowheads="1"/>
          </p:cNvSpPr>
          <p:nvPr>
            <p:ph type="title"/>
          </p:nvPr>
        </p:nvSpPr>
        <p:spPr/>
        <p:txBody>
          <a:bodyPr/>
          <a:lstStyle/>
          <a:p>
            <a:br>
              <a:rPr lang="en-US" altLang="ko-KR">
                <a:ea typeface="굴림" panose="020B0600000101010101" pitchFamily="34" charset="-127"/>
              </a:rPr>
            </a:br>
            <a:r>
              <a:rPr lang="en-US" altLang="ko-KR">
                <a:ea typeface="굴림" panose="020B0600000101010101" pitchFamily="34" charset="-127"/>
              </a:rPr>
              <a:t>Finite State Machine Optimization</a:t>
            </a:r>
          </a:p>
        </p:txBody>
      </p:sp>
      <p:sp>
        <p:nvSpPr>
          <p:cNvPr id="34819" name="Rectangle 3">
            <a:extLst>
              <a:ext uri="{FF2B5EF4-FFF2-40B4-BE49-F238E27FC236}">
                <a16:creationId xmlns:a16="http://schemas.microsoft.com/office/drawing/2014/main" id="{564B037B-C12A-F04A-946D-C63084FFE22B}"/>
              </a:ext>
            </a:extLst>
          </p:cNvPr>
          <p:cNvSpPr>
            <a:spLocks noGrp="1" noChangeArrowheads="1"/>
          </p:cNvSpPr>
          <p:nvPr>
            <p:ph type="body" idx="1"/>
          </p:nvPr>
        </p:nvSpPr>
        <p:spPr>
          <a:xfrm>
            <a:off x="463550" y="1620838"/>
            <a:ext cx="8807450" cy="4514850"/>
          </a:xfrm>
        </p:spPr>
        <p:txBody>
          <a:bodyPr/>
          <a:lstStyle/>
          <a:p>
            <a:r>
              <a:rPr lang="en-US" altLang="ko-KR">
                <a:solidFill>
                  <a:srgbClr val="FF0000"/>
                </a:solidFill>
                <a:ea typeface="굴림" panose="020B0600000101010101" pitchFamily="34" charset="-127"/>
              </a:rPr>
              <a:t>State Minimization</a:t>
            </a:r>
          </a:p>
          <a:p>
            <a:pPr lvl="1"/>
            <a:r>
              <a:rPr lang="en-US" altLang="ko-KR">
                <a:ea typeface="굴림" panose="020B0600000101010101" pitchFamily="34" charset="-127"/>
              </a:rPr>
              <a:t>Fewer states require fewer state bits</a:t>
            </a:r>
          </a:p>
          <a:p>
            <a:pPr lvl="1"/>
            <a:r>
              <a:rPr lang="en-US" altLang="ko-KR">
                <a:ea typeface="굴림" panose="020B0600000101010101" pitchFamily="34" charset="-127"/>
              </a:rPr>
              <a:t>Fewer bits require fewer logic equations</a:t>
            </a:r>
          </a:p>
          <a:p>
            <a:r>
              <a:rPr lang="en-US" altLang="ko-KR">
                <a:ea typeface="굴림" panose="020B0600000101010101" pitchFamily="34" charset="-127"/>
              </a:rPr>
              <a:t>Encodings: State, Inputs, Outputs</a:t>
            </a:r>
          </a:p>
          <a:p>
            <a:pPr lvl="1"/>
            <a:r>
              <a:rPr lang="en-US" altLang="ko-KR">
                <a:ea typeface="굴림" panose="020B0600000101010101" pitchFamily="34" charset="-127"/>
              </a:rPr>
              <a:t>State encoding with fewer bits has fewer equations to implement</a:t>
            </a:r>
          </a:p>
          <a:p>
            <a:pPr lvl="2"/>
            <a:r>
              <a:rPr lang="en-US" altLang="ko-KR">
                <a:ea typeface="굴림" panose="020B0600000101010101" pitchFamily="34" charset="-127"/>
              </a:rPr>
              <a:t>However, each may be more complex</a:t>
            </a:r>
          </a:p>
          <a:p>
            <a:pPr lvl="1"/>
            <a:r>
              <a:rPr lang="en-US" altLang="ko-KR">
                <a:ea typeface="굴림" panose="020B0600000101010101" pitchFamily="34" charset="-127"/>
              </a:rPr>
              <a:t>State encoding with more bits (e.g., one-hot) has simpler equations</a:t>
            </a:r>
          </a:p>
          <a:p>
            <a:pPr lvl="2"/>
            <a:r>
              <a:rPr lang="en-US" altLang="ko-KR">
                <a:ea typeface="굴림" panose="020B0600000101010101" pitchFamily="34" charset="-127"/>
              </a:rPr>
              <a:t>Complexity directly related to complexity of state diagram</a:t>
            </a:r>
          </a:p>
          <a:p>
            <a:pPr lvl="1"/>
            <a:r>
              <a:rPr lang="en-US" altLang="ko-KR">
                <a:ea typeface="굴림" panose="020B0600000101010101" pitchFamily="34" charset="-127"/>
              </a:rPr>
              <a:t>Input/output encoding may or may not be under designer control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바닥글 개체 틀 4">
            <a:extLst>
              <a:ext uri="{FF2B5EF4-FFF2-40B4-BE49-F238E27FC236}">
                <a16:creationId xmlns:a16="http://schemas.microsoft.com/office/drawing/2014/main" id="{AD674941-A1EE-4841-AAE7-0E275B573C87}"/>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D61B224B-F181-FB46-9382-5936D89D956A}"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15</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35842" name="Group 2">
            <a:extLst>
              <a:ext uri="{FF2B5EF4-FFF2-40B4-BE49-F238E27FC236}">
                <a16:creationId xmlns:a16="http://schemas.microsoft.com/office/drawing/2014/main" id="{23E67F40-B8A2-F645-B289-B50A7E9B18C1}"/>
              </a:ext>
            </a:extLst>
          </p:cNvPr>
          <p:cNvGrpSpPr>
            <a:grpSpLocks/>
          </p:cNvGrpSpPr>
          <p:nvPr/>
        </p:nvGrpSpPr>
        <p:grpSpPr bwMode="auto">
          <a:xfrm>
            <a:off x="2479675" y="2303463"/>
            <a:ext cx="6343650" cy="2159000"/>
            <a:chOff x="1468" y="944"/>
            <a:chExt cx="3996" cy="1360"/>
          </a:xfrm>
        </p:grpSpPr>
        <p:sp>
          <p:nvSpPr>
            <p:cNvPr id="24621" name="Rectangle 3">
              <a:extLst>
                <a:ext uri="{FF2B5EF4-FFF2-40B4-BE49-F238E27FC236}">
                  <a16:creationId xmlns:a16="http://schemas.microsoft.com/office/drawing/2014/main" id="{3E02A325-35CD-4B4D-A6F7-325475B181D0}"/>
                </a:ext>
              </a:extLst>
            </p:cNvPr>
            <p:cNvSpPr>
              <a:spLocks noChangeArrowheads="1"/>
            </p:cNvSpPr>
            <p:nvPr/>
          </p:nvSpPr>
          <p:spPr bwMode="auto">
            <a:xfrm>
              <a:off x="1544" y="944"/>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24622" name="Line 4">
              <a:extLst>
                <a:ext uri="{FF2B5EF4-FFF2-40B4-BE49-F238E27FC236}">
                  <a16:creationId xmlns:a16="http://schemas.microsoft.com/office/drawing/2014/main" id="{624F4133-B88A-EB4D-9469-7AF2C9F7B09B}"/>
                </a:ext>
              </a:extLst>
            </p:cNvPr>
            <p:cNvSpPr>
              <a:spLocks noChangeShapeType="1"/>
            </p:cNvSpPr>
            <p:nvPr/>
          </p:nvSpPr>
          <p:spPr bwMode="auto">
            <a:xfrm>
              <a:off x="1476" y="1280"/>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23" name="Line 5">
              <a:extLst>
                <a:ext uri="{FF2B5EF4-FFF2-40B4-BE49-F238E27FC236}">
                  <a16:creationId xmlns:a16="http://schemas.microsoft.com/office/drawing/2014/main" id="{F491738E-4D50-1342-B16E-2FC8F3035F62}"/>
                </a:ext>
              </a:extLst>
            </p:cNvPr>
            <p:cNvSpPr>
              <a:spLocks noChangeShapeType="1"/>
            </p:cNvSpPr>
            <p:nvPr/>
          </p:nvSpPr>
          <p:spPr bwMode="auto">
            <a:xfrm>
              <a:off x="4288" y="956"/>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24" name="Line 6">
              <a:extLst>
                <a:ext uri="{FF2B5EF4-FFF2-40B4-BE49-F238E27FC236}">
                  <a16:creationId xmlns:a16="http://schemas.microsoft.com/office/drawing/2014/main" id="{4950E650-8022-0345-9736-2B9C4E19099E}"/>
                </a:ext>
              </a:extLst>
            </p:cNvPr>
            <p:cNvSpPr>
              <a:spLocks noChangeShapeType="1"/>
            </p:cNvSpPr>
            <p:nvPr/>
          </p:nvSpPr>
          <p:spPr bwMode="auto">
            <a:xfrm>
              <a:off x="3240" y="948"/>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25" name="Line 7">
              <a:extLst>
                <a:ext uri="{FF2B5EF4-FFF2-40B4-BE49-F238E27FC236}">
                  <a16:creationId xmlns:a16="http://schemas.microsoft.com/office/drawing/2014/main" id="{1BCD276A-BC15-5144-B69F-7F8879A42AB0}"/>
                </a:ext>
              </a:extLst>
            </p:cNvPr>
            <p:cNvSpPr>
              <a:spLocks noChangeShapeType="1"/>
            </p:cNvSpPr>
            <p:nvPr/>
          </p:nvSpPr>
          <p:spPr bwMode="auto">
            <a:xfrm>
              <a:off x="2296" y="956"/>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26" name="Rectangle 8">
              <a:extLst>
                <a:ext uri="{FF2B5EF4-FFF2-40B4-BE49-F238E27FC236}">
                  <a16:creationId xmlns:a16="http://schemas.microsoft.com/office/drawing/2014/main" id="{C2EF48E2-3D32-D44A-9132-17E66A7732C2}"/>
                </a:ext>
              </a:extLst>
            </p:cNvPr>
            <p:cNvSpPr>
              <a:spLocks noChangeArrowheads="1"/>
            </p:cNvSpPr>
            <p:nvPr/>
          </p:nvSpPr>
          <p:spPr bwMode="auto">
            <a:xfrm>
              <a:off x="1468" y="956"/>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35843" name="Rectangle 9">
            <a:extLst>
              <a:ext uri="{FF2B5EF4-FFF2-40B4-BE49-F238E27FC236}">
                <a16:creationId xmlns:a16="http://schemas.microsoft.com/office/drawing/2014/main" id="{4892F0EC-AA6A-5C4B-B3AD-DBCE06BABD07}"/>
              </a:ext>
            </a:extLst>
          </p:cNvPr>
          <p:cNvSpPr>
            <a:spLocks noGrp="1" noChangeArrowheads="1"/>
          </p:cNvSpPr>
          <p:nvPr>
            <p:ph type="title"/>
          </p:nvPr>
        </p:nvSpPr>
        <p:spPr/>
        <p:txBody>
          <a:bodyPr/>
          <a:lstStyle/>
          <a:p>
            <a:r>
              <a:rPr lang="en-US" altLang="ko-KR">
                <a:ea typeface="굴림" panose="020B0600000101010101" pitchFamily="34" charset="-127"/>
              </a:rPr>
              <a:t>State Minimization Example</a:t>
            </a:r>
          </a:p>
        </p:txBody>
      </p:sp>
      <p:sp>
        <p:nvSpPr>
          <p:cNvPr id="35844" name="Rectangle 10">
            <a:extLst>
              <a:ext uri="{FF2B5EF4-FFF2-40B4-BE49-F238E27FC236}">
                <a16:creationId xmlns:a16="http://schemas.microsoft.com/office/drawing/2014/main" id="{16AE77B0-71F5-AE4C-BD20-31861EDF6D2C}"/>
              </a:ext>
            </a:extLst>
          </p:cNvPr>
          <p:cNvSpPr>
            <a:spLocks noGrp="1" noChangeArrowheads="1"/>
          </p:cNvSpPr>
          <p:nvPr>
            <p:ph type="body" idx="1"/>
          </p:nvPr>
        </p:nvSpPr>
        <p:spPr/>
        <p:txBody>
          <a:bodyPr/>
          <a:lstStyle/>
          <a:p>
            <a:r>
              <a:rPr lang="en-US" altLang="ko-KR">
                <a:ea typeface="굴림" panose="020B0600000101010101" pitchFamily="34" charset="-127"/>
              </a:rPr>
              <a:t>Sequence Detector for 010 or 110 </a:t>
            </a:r>
          </a:p>
        </p:txBody>
      </p:sp>
      <p:grpSp>
        <p:nvGrpSpPr>
          <p:cNvPr id="35845" name="Group 11">
            <a:extLst>
              <a:ext uri="{FF2B5EF4-FFF2-40B4-BE49-F238E27FC236}">
                <a16:creationId xmlns:a16="http://schemas.microsoft.com/office/drawing/2014/main" id="{843269E7-0224-3A4E-A19E-5BB7A9AE874F}"/>
              </a:ext>
            </a:extLst>
          </p:cNvPr>
          <p:cNvGrpSpPr>
            <a:grpSpLocks/>
          </p:cNvGrpSpPr>
          <p:nvPr/>
        </p:nvGrpSpPr>
        <p:grpSpPr bwMode="auto">
          <a:xfrm>
            <a:off x="650875" y="4284663"/>
            <a:ext cx="2922588" cy="2265362"/>
            <a:chOff x="2976" y="2557"/>
            <a:chExt cx="1841" cy="1427"/>
          </a:xfrm>
        </p:grpSpPr>
        <p:sp>
          <p:nvSpPr>
            <p:cNvPr id="24583" name="Oval 12">
              <a:extLst>
                <a:ext uri="{FF2B5EF4-FFF2-40B4-BE49-F238E27FC236}">
                  <a16:creationId xmlns:a16="http://schemas.microsoft.com/office/drawing/2014/main" id="{08D2EF6D-4A4B-F149-A90E-9A71E40B6A94}"/>
                </a:ext>
              </a:extLst>
            </p:cNvPr>
            <p:cNvSpPr>
              <a:spLocks noChangeArrowheads="1"/>
            </p:cNvSpPr>
            <p:nvPr/>
          </p:nvSpPr>
          <p:spPr bwMode="auto">
            <a:xfrm>
              <a:off x="3792" y="2688"/>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S0</a:t>
              </a:r>
            </a:p>
          </p:txBody>
        </p:sp>
        <p:sp>
          <p:nvSpPr>
            <p:cNvPr id="24584" name="Oval 13">
              <a:extLst>
                <a:ext uri="{FF2B5EF4-FFF2-40B4-BE49-F238E27FC236}">
                  <a16:creationId xmlns:a16="http://schemas.microsoft.com/office/drawing/2014/main" id="{7CA622BD-D44F-014F-838F-A0D4B26C9370}"/>
                </a:ext>
              </a:extLst>
            </p:cNvPr>
            <p:cNvSpPr>
              <a:spLocks noChangeArrowheads="1"/>
            </p:cNvSpPr>
            <p:nvPr/>
          </p:nvSpPr>
          <p:spPr bwMode="auto">
            <a:xfrm>
              <a:off x="3216"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S3</a:t>
              </a:r>
            </a:p>
          </p:txBody>
        </p:sp>
        <p:sp>
          <p:nvSpPr>
            <p:cNvPr id="24585" name="Oval 14">
              <a:extLst>
                <a:ext uri="{FF2B5EF4-FFF2-40B4-BE49-F238E27FC236}">
                  <a16:creationId xmlns:a16="http://schemas.microsoft.com/office/drawing/2014/main" id="{5025C841-BF6C-294A-9CAC-2CC9F3D884FE}"/>
                </a:ext>
              </a:extLst>
            </p:cNvPr>
            <p:cNvSpPr>
              <a:spLocks noChangeArrowheads="1"/>
            </p:cNvSpPr>
            <p:nvPr/>
          </p:nvSpPr>
          <p:spPr bwMode="auto">
            <a:xfrm>
              <a:off x="4176"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S2</a:t>
              </a:r>
            </a:p>
          </p:txBody>
        </p:sp>
        <p:sp>
          <p:nvSpPr>
            <p:cNvPr id="24586" name="Oval 15">
              <a:extLst>
                <a:ext uri="{FF2B5EF4-FFF2-40B4-BE49-F238E27FC236}">
                  <a16:creationId xmlns:a16="http://schemas.microsoft.com/office/drawing/2014/main" id="{32C4F303-DA09-6649-8809-5F4D7F0EC5F1}"/>
                </a:ext>
              </a:extLst>
            </p:cNvPr>
            <p:cNvSpPr>
              <a:spLocks noChangeArrowheads="1"/>
            </p:cNvSpPr>
            <p:nvPr/>
          </p:nvSpPr>
          <p:spPr bwMode="auto">
            <a:xfrm>
              <a:off x="3408"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S1</a:t>
              </a:r>
            </a:p>
          </p:txBody>
        </p:sp>
        <p:sp>
          <p:nvSpPr>
            <p:cNvPr id="24587" name="Oval 16">
              <a:extLst>
                <a:ext uri="{FF2B5EF4-FFF2-40B4-BE49-F238E27FC236}">
                  <a16:creationId xmlns:a16="http://schemas.microsoft.com/office/drawing/2014/main" id="{B9725A26-58D9-4449-9396-311C579240E4}"/>
                </a:ext>
              </a:extLst>
            </p:cNvPr>
            <p:cNvSpPr>
              <a:spLocks noChangeArrowheads="1"/>
            </p:cNvSpPr>
            <p:nvPr/>
          </p:nvSpPr>
          <p:spPr bwMode="auto">
            <a:xfrm>
              <a:off x="3984"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S5</a:t>
              </a:r>
            </a:p>
          </p:txBody>
        </p:sp>
        <p:sp>
          <p:nvSpPr>
            <p:cNvPr id="24588" name="Oval 17">
              <a:extLst>
                <a:ext uri="{FF2B5EF4-FFF2-40B4-BE49-F238E27FC236}">
                  <a16:creationId xmlns:a16="http://schemas.microsoft.com/office/drawing/2014/main" id="{EEB4C252-3B4C-C343-9E44-3C0FCFE66BE0}"/>
                </a:ext>
              </a:extLst>
            </p:cNvPr>
            <p:cNvSpPr>
              <a:spLocks noChangeArrowheads="1"/>
            </p:cNvSpPr>
            <p:nvPr/>
          </p:nvSpPr>
          <p:spPr bwMode="auto">
            <a:xfrm>
              <a:off x="4368"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S6</a:t>
              </a:r>
            </a:p>
          </p:txBody>
        </p:sp>
        <p:sp>
          <p:nvSpPr>
            <p:cNvPr id="24589" name="Oval 18">
              <a:extLst>
                <a:ext uri="{FF2B5EF4-FFF2-40B4-BE49-F238E27FC236}">
                  <a16:creationId xmlns:a16="http://schemas.microsoft.com/office/drawing/2014/main" id="{89395B5A-E1E6-504C-9AD0-11524B1A85DD}"/>
                </a:ext>
              </a:extLst>
            </p:cNvPr>
            <p:cNvSpPr>
              <a:spLocks noChangeArrowheads="1"/>
            </p:cNvSpPr>
            <p:nvPr/>
          </p:nvSpPr>
          <p:spPr bwMode="auto">
            <a:xfrm>
              <a:off x="3600"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S4</a:t>
              </a:r>
            </a:p>
          </p:txBody>
        </p:sp>
        <p:cxnSp>
          <p:nvCxnSpPr>
            <p:cNvPr id="24590" name="AutoShape 19">
              <a:extLst>
                <a:ext uri="{FF2B5EF4-FFF2-40B4-BE49-F238E27FC236}">
                  <a16:creationId xmlns:a16="http://schemas.microsoft.com/office/drawing/2014/main" id="{5A8C8D33-5E86-A74A-AD41-D812C0858148}"/>
                </a:ext>
              </a:extLst>
            </p:cNvPr>
            <p:cNvCxnSpPr>
              <a:cxnSpLocks noChangeShapeType="1"/>
              <a:stCxn id="24583" idx="3"/>
              <a:endCxn id="24586" idx="7"/>
            </p:cNvCxnSpPr>
            <p:nvPr/>
          </p:nvCxnSpPr>
          <p:spPr bwMode="auto">
            <a:xfrm flipH="1">
              <a:off x="3613"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1" name="AutoShape 20">
              <a:extLst>
                <a:ext uri="{FF2B5EF4-FFF2-40B4-BE49-F238E27FC236}">
                  <a16:creationId xmlns:a16="http://schemas.microsoft.com/office/drawing/2014/main" id="{BD469CBD-9F8C-8F4F-9E2D-801727B23C9D}"/>
                </a:ext>
              </a:extLst>
            </p:cNvPr>
            <p:cNvCxnSpPr>
              <a:cxnSpLocks noChangeShapeType="1"/>
              <a:stCxn id="24586" idx="3"/>
              <a:endCxn id="24584" idx="0"/>
            </p:cNvCxnSpPr>
            <p:nvPr/>
          </p:nvCxnSpPr>
          <p:spPr bwMode="auto">
            <a:xfrm flipH="1">
              <a:off x="3336"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2" name="AutoShape 21">
              <a:extLst>
                <a:ext uri="{FF2B5EF4-FFF2-40B4-BE49-F238E27FC236}">
                  <a16:creationId xmlns:a16="http://schemas.microsoft.com/office/drawing/2014/main" id="{B3E61713-D43F-B141-873F-D7142EFAF26C}"/>
                </a:ext>
              </a:extLst>
            </p:cNvPr>
            <p:cNvCxnSpPr>
              <a:cxnSpLocks noChangeShapeType="1"/>
              <a:stCxn id="24586" idx="5"/>
              <a:endCxn id="24589" idx="0"/>
            </p:cNvCxnSpPr>
            <p:nvPr/>
          </p:nvCxnSpPr>
          <p:spPr bwMode="auto">
            <a:xfrm>
              <a:off x="3613"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3" name="AutoShape 22">
              <a:extLst>
                <a:ext uri="{FF2B5EF4-FFF2-40B4-BE49-F238E27FC236}">
                  <a16:creationId xmlns:a16="http://schemas.microsoft.com/office/drawing/2014/main" id="{26D9CECA-F0DD-1B4C-8C7A-58A6A9FA5F5A}"/>
                </a:ext>
              </a:extLst>
            </p:cNvPr>
            <p:cNvCxnSpPr>
              <a:cxnSpLocks noChangeShapeType="1"/>
              <a:stCxn id="24585" idx="3"/>
              <a:endCxn id="24587" idx="0"/>
            </p:cNvCxnSpPr>
            <p:nvPr/>
          </p:nvCxnSpPr>
          <p:spPr bwMode="auto">
            <a:xfrm flipH="1">
              <a:off x="4104"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4" name="AutoShape 23">
              <a:extLst>
                <a:ext uri="{FF2B5EF4-FFF2-40B4-BE49-F238E27FC236}">
                  <a16:creationId xmlns:a16="http://schemas.microsoft.com/office/drawing/2014/main" id="{A51671A1-83A6-D340-B13F-C44F244A997A}"/>
                </a:ext>
              </a:extLst>
            </p:cNvPr>
            <p:cNvCxnSpPr>
              <a:cxnSpLocks noChangeShapeType="1"/>
              <a:stCxn id="24585" idx="5"/>
              <a:endCxn id="24588" idx="0"/>
            </p:cNvCxnSpPr>
            <p:nvPr/>
          </p:nvCxnSpPr>
          <p:spPr bwMode="auto">
            <a:xfrm>
              <a:off x="4381"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5" name="AutoShape 24">
              <a:extLst>
                <a:ext uri="{FF2B5EF4-FFF2-40B4-BE49-F238E27FC236}">
                  <a16:creationId xmlns:a16="http://schemas.microsoft.com/office/drawing/2014/main" id="{5FF2AE4F-0B17-994E-ACB4-9D87AEBF9D25}"/>
                </a:ext>
              </a:extLst>
            </p:cNvPr>
            <p:cNvCxnSpPr>
              <a:cxnSpLocks noChangeShapeType="1"/>
              <a:stCxn id="24583" idx="5"/>
              <a:endCxn id="24585" idx="1"/>
            </p:cNvCxnSpPr>
            <p:nvPr/>
          </p:nvCxnSpPr>
          <p:spPr bwMode="auto">
            <a:xfrm>
              <a:off x="3997"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6" name="AutoShape 25">
              <a:extLst>
                <a:ext uri="{FF2B5EF4-FFF2-40B4-BE49-F238E27FC236}">
                  <a16:creationId xmlns:a16="http://schemas.microsoft.com/office/drawing/2014/main" id="{E5ACD9A1-62E5-7745-B35F-55D6C1632947}"/>
                </a:ext>
              </a:extLst>
            </p:cNvPr>
            <p:cNvCxnSpPr>
              <a:cxnSpLocks noChangeShapeType="1"/>
              <a:endCxn id="24583" idx="1"/>
            </p:cNvCxnSpPr>
            <p:nvPr/>
          </p:nvCxnSpPr>
          <p:spPr bwMode="auto">
            <a:xfrm>
              <a:off x="3661" y="2557"/>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4597" name="AutoShape 26">
              <a:extLst>
                <a:ext uri="{FF2B5EF4-FFF2-40B4-BE49-F238E27FC236}">
                  <a16:creationId xmlns:a16="http://schemas.microsoft.com/office/drawing/2014/main" id="{2F927A22-EB8B-7645-9039-F6FB505A9153}"/>
                </a:ext>
              </a:extLst>
            </p:cNvPr>
            <p:cNvCxnSpPr>
              <a:cxnSpLocks noChangeShapeType="1"/>
              <a:endCxn id="24583" idx="2"/>
            </p:cNvCxnSpPr>
            <p:nvPr/>
          </p:nvCxnSpPr>
          <p:spPr bwMode="auto">
            <a:xfrm rot="-5400000">
              <a:off x="2808" y="2976"/>
              <a:ext cx="1152" cy="816"/>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4598" name="Line 27">
              <a:extLst>
                <a:ext uri="{FF2B5EF4-FFF2-40B4-BE49-F238E27FC236}">
                  <a16:creationId xmlns:a16="http://schemas.microsoft.com/office/drawing/2014/main" id="{D6F0A9AE-6340-5342-9E25-30A1C75B59F3}"/>
                </a:ext>
              </a:extLst>
            </p:cNvPr>
            <p:cNvSpPr>
              <a:spLocks noChangeShapeType="1"/>
            </p:cNvSpPr>
            <p:nvPr/>
          </p:nvSpPr>
          <p:spPr bwMode="auto">
            <a:xfrm flipH="1">
              <a:off x="2976" y="3984"/>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599" name="Text Box 28">
              <a:extLst>
                <a:ext uri="{FF2B5EF4-FFF2-40B4-BE49-F238E27FC236}">
                  <a16:creationId xmlns:a16="http://schemas.microsoft.com/office/drawing/2014/main" id="{E8C0EBBA-A43C-9441-B4B7-3F9E7E1B20C9}"/>
                </a:ext>
              </a:extLst>
            </p:cNvPr>
            <p:cNvSpPr txBox="1">
              <a:spLocks noChangeArrowheads="1"/>
            </p:cNvSpPr>
            <p:nvPr/>
          </p:nvSpPr>
          <p:spPr bwMode="auto">
            <a:xfrm>
              <a:off x="4080"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00" name="Text Box 29">
              <a:extLst>
                <a:ext uri="{FF2B5EF4-FFF2-40B4-BE49-F238E27FC236}">
                  <a16:creationId xmlns:a16="http://schemas.microsoft.com/office/drawing/2014/main" id="{EB573935-BF5D-D446-B0F9-B783BD9C9DD9}"/>
                </a:ext>
              </a:extLst>
            </p:cNvPr>
            <p:cNvSpPr txBox="1">
              <a:spLocks noChangeArrowheads="1"/>
            </p:cNvSpPr>
            <p:nvPr/>
          </p:nvSpPr>
          <p:spPr bwMode="auto">
            <a:xfrm>
              <a:off x="3456"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24601" name="Text Box 30">
              <a:extLst>
                <a:ext uri="{FF2B5EF4-FFF2-40B4-BE49-F238E27FC236}">
                  <a16:creationId xmlns:a16="http://schemas.microsoft.com/office/drawing/2014/main" id="{C3DA3F41-8F7C-8045-BF80-4FD5BAD87199}"/>
                </a:ext>
              </a:extLst>
            </p:cNvPr>
            <p:cNvSpPr txBox="1">
              <a:spLocks noChangeArrowheads="1"/>
            </p:cNvSpPr>
            <p:nvPr/>
          </p:nvSpPr>
          <p:spPr bwMode="auto">
            <a:xfrm>
              <a:off x="4368"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02" name="Text Box 31">
              <a:extLst>
                <a:ext uri="{FF2B5EF4-FFF2-40B4-BE49-F238E27FC236}">
                  <a16:creationId xmlns:a16="http://schemas.microsoft.com/office/drawing/2014/main" id="{2E0B82AF-3E80-A541-9620-00E15AB0B2E5}"/>
                </a:ext>
              </a:extLst>
            </p:cNvPr>
            <p:cNvSpPr txBox="1">
              <a:spLocks noChangeArrowheads="1"/>
            </p:cNvSpPr>
            <p:nvPr/>
          </p:nvSpPr>
          <p:spPr bwMode="auto">
            <a:xfrm>
              <a:off x="4512"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03" name="Text Box 32">
              <a:extLst>
                <a:ext uri="{FF2B5EF4-FFF2-40B4-BE49-F238E27FC236}">
                  <a16:creationId xmlns:a16="http://schemas.microsoft.com/office/drawing/2014/main" id="{17B881BB-54E6-BA43-A5FF-B3E04569684E}"/>
                </a:ext>
              </a:extLst>
            </p:cNvPr>
            <p:cNvSpPr txBox="1">
              <a:spLocks noChangeArrowheads="1"/>
            </p:cNvSpPr>
            <p:nvPr/>
          </p:nvSpPr>
          <p:spPr bwMode="auto">
            <a:xfrm>
              <a:off x="4320"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24604" name="Line 33">
              <a:extLst>
                <a:ext uri="{FF2B5EF4-FFF2-40B4-BE49-F238E27FC236}">
                  <a16:creationId xmlns:a16="http://schemas.microsoft.com/office/drawing/2014/main" id="{1C23C2E0-A102-F041-BBB8-47EACA3FA782}"/>
                </a:ext>
              </a:extLst>
            </p:cNvPr>
            <p:cNvSpPr>
              <a:spLocks noChangeShapeType="1"/>
            </p:cNvSpPr>
            <p:nvPr/>
          </p:nvSpPr>
          <p:spPr bwMode="auto">
            <a:xfrm flipH="1">
              <a:off x="316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05" name="Line 34">
              <a:extLst>
                <a:ext uri="{FF2B5EF4-FFF2-40B4-BE49-F238E27FC236}">
                  <a16:creationId xmlns:a16="http://schemas.microsoft.com/office/drawing/2014/main" id="{F91B1C98-04CD-6F48-96ED-1EC3AD0B2150}"/>
                </a:ext>
              </a:extLst>
            </p:cNvPr>
            <p:cNvSpPr>
              <a:spLocks noChangeShapeType="1"/>
            </p:cNvSpPr>
            <p:nvPr/>
          </p:nvSpPr>
          <p:spPr bwMode="auto">
            <a:xfrm>
              <a:off x="340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06" name="Line 35">
              <a:extLst>
                <a:ext uri="{FF2B5EF4-FFF2-40B4-BE49-F238E27FC236}">
                  <a16:creationId xmlns:a16="http://schemas.microsoft.com/office/drawing/2014/main" id="{6D7909E4-0CF4-E947-AE87-1391C1F6C65E}"/>
                </a:ext>
              </a:extLst>
            </p:cNvPr>
            <p:cNvSpPr>
              <a:spLocks noChangeShapeType="1"/>
            </p:cNvSpPr>
            <p:nvPr/>
          </p:nvSpPr>
          <p:spPr bwMode="auto">
            <a:xfrm flipH="1">
              <a:off x="355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07" name="Line 36">
              <a:extLst>
                <a:ext uri="{FF2B5EF4-FFF2-40B4-BE49-F238E27FC236}">
                  <a16:creationId xmlns:a16="http://schemas.microsoft.com/office/drawing/2014/main" id="{22CC09FD-7A6C-4A43-B6B1-13C24A454FF0}"/>
                </a:ext>
              </a:extLst>
            </p:cNvPr>
            <p:cNvSpPr>
              <a:spLocks noChangeShapeType="1"/>
            </p:cNvSpPr>
            <p:nvPr/>
          </p:nvSpPr>
          <p:spPr bwMode="auto">
            <a:xfrm>
              <a:off x="379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08" name="Line 37">
              <a:extLst>
                <a:ext uri="{FF2B5EF4-FFF2-40B4-BE49-F238E27FC236}">
                  <a16:creationId xmlns:a16="http://schemas.microsoft.com/office/drawing/2014/main" id="{BAC24A59-4F1F-1745-96E2-39FE66505250}"/>
                </a:ext>
              </a:extLst>
            </p:cNvPr>
            <p:cNvSpPr>
              <a:spLocks noChangeShapeType="1"/>
            </p:cNvSpPr>
            <p:nvPr/>
          </p:nvSpPr>
          <p:spPr bwMode="auto">
            <a:xfrm flipH="1">
              <a:off x="393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09" name="Line 38">
              <a:extLst>
                <a:ext uri="{FF2B5EF4-FFF2-40B4-BE49-F238E27FC236}">
                  <a16:creationId xmlns:a16="http://schemas.microsoft.com/office/drawing/2014/main" id="{F2AD3A19-1790-EB44-A1B7-26C7C78E16B1}"/>
                </a:ext>
              </a:extLst>
            </p:cNvPr>
            <p:cNvSpPr>
              <a:spLocks noChangeShapeType="1"/>
            </p:cNvSpPr>
            <p:nvPr/>
          </p:nvSpPr>
          <p:spPr bwMode="auto">
            <a:xfrm>
              <a:off x="417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10" name="Line 39">
              <a:extLst>
                <a:ext uri="{FF2B5EF4-FFF2-40B4-BE49-F238E27FC236}">
                  <a16:creationId xmlns:a16="http://schemas.microsoft.com/office/drawing/2014/main" id="{C4796D70-DE53-C447-8AED-0FD4E99A6035}"/>
                </a:ext>
              </a:extLst>
            </p:cNvPr>
            <p:cNvSpPr>
              <a:spLocks noChangeShapeType="1"/>
            </p:cNvSpPr>
            <p:nvPr/>
          </p:nvSpPr>
          <p:spPr bwMode="auto">
            <a:xfrm flipH="1">
              <a:off x="432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11" name="Line 40">
              <a:extLst>
                <a:ext uri="{FF2B5EF4-FFF2-40B4-BE49-F238E27FC236}">
                  <a16:creationId xmlns:a16="http://schemas.microsoft.com/office/drawing/2014/main" id="{B70D9A03-5697-9747-8BFD-576D38839889}"/>
                </a:ext>
              </a:extLst>
            </p:cNvPr>
            <p:cNvSpPr>
              <a:spLocks noChangeShapeType="1"/>
            </p:cNvSpPr>
            <p:nvPr/>
          </p:nvSpPr>
          <p:spPr bwMode="auto">
            <a:xfrm>
              <a:off x="456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4612" name="Text Box 41">
              <a:extLst>
                <a:ext uri="{FF2B5EF4-FFF2-40B4-BE49-F238E27FC236}">
                  <a16:creationId xmlns:a16="http://schemas.microsoft.com/office/drawing/2014/main" id="{1DB9F13A-17F3-844F-AB4F-D841F833360D}"/>
                </a:ext>
              </a:extLst>
            </p:cNvPr>
            <p:cNvSpPr txBox="1">
              <a:spLocks noChangeArrowheads="1"/>
            </p:cNvSpPr>
            <p:nvPr/>
          </p:nvSpPr>
          <p:spPr bwMode="auto">
            <a:xfrm>
              <a:off x="3936"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24613" name="Text Box 42">
              <a:extLst>
                <a:ext uri="{FF2B5EF4-FFF2-40B4-BE49-F238E27FC236}">
                  <a16:creationId xmlns:a16="http://schemas.microsoft.com/office/drawing/2014/main" id="{25B79C37-0602-F34A-B5C8-98B2B4128B45}"/>
                </a:ext>
              </a:extLst>
            </p:cNvPr>
            <p:cNvSpPr txBox="1">
              <a:spLocks noChangeArrowheads="1"/>
            </p:cNvSpPr>
            <p:nvPr/>
          </p:nvSpPr>
          <p:spPr bwMode="auto">
            <a:xfrm>
              <a:off x="360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14" name="Text Box 43">
              <a:extLst>
                <a:ext uri="{FF2B5EF4-FFF2-40B4-BE49-F238E27FC236}">
                  <a16:creationId xmlns:a16="http://schemas.microsoft.com/office/drawing/2014/main" id="{8BAC4B0C-BAC5-D543-A2ED-E40A89BE0151}"/>
                </a:ext>
              </a:extLst>
            </p:cNvPr>
            <p:cNvSpPr txBox="1">
              <a:spLocks noChangeArrowheads="1"/>
            </p:cNvSpPr>
            <p:nvPr/>
          </p:nvSpPr>
          <p:spPr bwMode="auto">
            <a:xfrm>
              <a:off x="312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24615" name="Text Box 44">
              <a:extLst>
                <a:ext uri="{FF2B5EF4-FFF2-40B4-BE49-F238E27FC236}">
                  <a16:creationId xmlns:a16="http://schemas.microsoft.com/office/drawing/2014/main" id="{B6CD70A6-11A2-5C4B-84FE-CE3529CC255A}"/>
                </a:ext>
              </a:extLst>
            </p:cNvPr>
            <p:cNvSpPr txBox="1">
              <a:spLocks noChangeArrowheads="1"/>
            </p:cNvSpPr>
            <p:nvPr/>
          </p:nvSpPr>
          <p:spPr bwMode="auto">
            <a:xfrm>
              <a:off x="4128"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16" name="Text Box 45">
              <a:extLst>
                <a:ext uri="{FF2B5EF4-FFF2-40B4-BE49-F238E27FC236}">
                  <a16:creationId xmlns:a16="http://schemas.microsoft.com/office/drawing/2014/main" id="{7D66E710-6F1F-BB49-AF8B-36ECF670E531}"/>
                </a:ext>
              </a:extLst>
            </p:cNvPr>
            <p:cNvSpPr txBox="1">
              <a:spLocks noChangeArrowheads="1"/>
            </p:cNvSpPr>
            <p:nvPr/>
          </p:nvSpPr>
          <p:spPr bwMode="auto">
            <a:xfrm>
              <a:off x="3936"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24617" name="Text Box 46">
              <a:extLst>
                <a:ext uri="{FF2B5EF4-FFF2-40B4-BE49-F238E27FC236}">
                  <a16:creationId xmlns:a16="http://schemas.microsoft.com/office/drawing/2014/main" id="{1F9BA8DA-14B9-5446-924E-FC80234C3B1F}"/>
                </a:ext>
              </a:extLst>
            </p:cNvPr>
            <p:cNvSpPr txBox="1">
              <a:spLocks noChangeArrowheads="1"/>
            </p:cNvSpPr>
            <p:nvPr/>
          </p:nvSpPr>
          <p:spPr bwMode="auto">
            <a:xfrm>
              <a:off x="3744"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18" name="Text Box 47">
              <a:extLst>
                <a:ext uri="{FF2B5EF4-FFF2-40B4-BE49-F238E27FC236}">
                  <a16:creationId xmlns:a16="http://schemas.microsoft.com/office/drawing/2014/main" id="{E6B3D594-E8AA-0C41-844D-AB6EBD08C5D9}"/>
                </a:ext>
              </a:extLst>
            </p:cNvPr>
            <p:cNvSpPr txBox="1">
              <a:spLocks noChangeArrowheads="1"/>
            </p:cNvSpPr>
            <p:nvPr/>
          </p:nvSpPr>
          <p:spPr bwMode="auto">
            <a:xfrm>
              <a:off x="3552"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24619" name="Text Box 48">
              <a:extLst>
                <a:ext uri="{FF2B5EF4-FFF2-40B4-BE49-F238E27FC236}">
                  <a16:creationId xmlns:a16="http://schemas.microsoft.com/office/drawing/2014/main" id="{2ACE28A3-2356-EA44-B71B-D0D3CEA61033}"/>
                </a:ext>
              </a:extLst>
            </p:cNvPr>
            <p:cNvSpPr txBox="1">
              <a:spLocks noChangeArrowheads="1"/>
            </p:cNvSpPr>
            <p:nvPr/>
          </p:nvSpPr>
          <p:spPr bwMode="auto">
            <a:xfrm>
              <a:off x="3360"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24620" name="Text Box 49">
              <a:extLst>
                <a:ext uri="{FF2B5EF4-FFF2-40B4-BE49-F238E27FC236}">
                  <a16:creationId xmlns:a16="http://schemas.microsoft.com/office/drawing/2014/main" id="{880A3950-7C67-6345-AD2E-FCE1EF3F51F0}"/>
                </a:ext>
              </a:extLst>
            </p:cNvPr>
            <p:cNvSpPr txBox="1">
              <a:spLocks noChangeArrowheads="1"/>
            </p:cNvSpPr>
            <p:nvPr/>
          </p:nvSpPr>
          <p:spPr bwMode="auto">
            <a:xfrm>
              <a:off x="3168"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gr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바닥글 개체 틀 4">
            <a:extLst>
              <a:ext uri="{FF2B5EF4-FFF2-40B4-BE49-F238E27FC236}">
                <a16:creationId xmlns:a16="http://schemas.microsoft.com/office/drawing/2014/main" id="{DDE4B026-F9F4-1E43-8932-2C9903234A89}"/>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1171B00A-6E8F-9A4D-B6F5-6A250EFB055D}"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16</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7890" name="Rectangle 2">
            <a:extLst>
              <a:ext uri="{FF2B5EF4-FFF2-40B4-BE49-F238E27FC236}">
                <a16:creationId xmlns:a16="http://schemas.microsoft.com/office/drawing/2014/main" id="{730B2331-616D-4645-AC84-E2E8942E2E44}"/>
              </a:ext>
            </a:extLst>
          </p:cNvPr>
          <p:cNvSpPr>
            <a:spLocks noGrp="1" noChangeArrowheads="1"/>
          </p:cNvSpPr>
          <p:nvPr>
            <p:ph type="title"/>
          </p:nvPr>
        </p:nvSpPr>
        <p:spPr>
          <a:xfrm>
            <a:off x="412750" y="231775"/>
            <a:ext cx="8858250" cy="849313"/>
          </a:xfrm>
        </p:spPr>
        <p:txBody>
          <a:bodyPr/>
          <a:lstStyle/>
          <a:p>
            <a:r>
              <a:rPr lang="en-US" altLang="ko-KR">
                <a:ea typeface="굴림" panose="020B0600000101010101" pitchFamily="34" charset="-127"/>
              </a:rPr>
              <a:t>Algorithmic Approach to State Minimization</a:t>
            </a:r>
          </a:p>
        </p:txBody>
      </p:sp>
      <p:sp>
        <p:nvSpPr>
          <p:cNvPr id="37891" name="Rectangle 3">
            <a:extLst>
              <a:ext uri="{FF2B5EF4-FFF2-40B4-BE49-F238E27FC236}">
                <a16:creationId xmlns:a16="http://schemas.microsoft.com/office/drawing/2014/main" id="{78281DCF-09D2-F147-8AFA-01ECA7B81D4E}"/>
              </a:ext>
            </a:extLst>
          </p:cNvPr>
          <p:cNvSpPr>
            <a:spLocks noGrp="1" noChangeArrowheads="1"/>
          </p:cNvSpPr>
          <p:nvPr>
            <p:ph type="body" idx="1"/>
          </p:nvPr>
        </p:nvSpPr>
        <p:spPr>
          <a:xfrm>
            <a:off x="463550" y="1430338"/>
            <a:ext cx="8293100" cy="4514850"/>
          </a:xfrm>
        </p:spPr>
        <p:txBody>
          <a:bodyPr/>
          <a:lstStyle/>
          <a:p>
            <a:r>
              <a:rPr lang="en-US" altLang="ko-KR" dirty="0">
                <a:ea typeface="굴림" panose="020B0600000101010101" pitchFamily="34" charset="-127"/>
              </a:rPr>
              <a:t>Goal – identify and combine states that have equivalent behavior</a:t>
            </a:r>
          </a:p>
          <a:p>
            <a:r>
              <a:rPr lang="en-US" altLang="ko-KR" dirty="0">
                <a:solidFill>
                  <a:srgbClr val="FF00FF"/>
                </a:solidFill>
                <a:ea typeface="굴림" panose="020B0600000101010101" pitchFamily="34" charset="-127"/>
              </a:rPr>
              <a:t>Equivalent States: </a:t>
            </a:r>
          </a:p>
          <a:p>
            <a:pPr lvl="1"/>
            <a:r>
              <a:rPr lang="en-US" altLang="ko-KR" dirty="0">
                <a:ea typeface="굴림" panose="020B0600000101010101" pitchFamily="34" charset="-127"/>
              </a:rPr>
              <a:t>Same </a:t>
            </a:r>
            <a:r>
              <a:rPr lang="en-US" altLang="ko-KR" dirty="0">
                <a:solidFill>
                  <a:srgbClr val="FF0000"/>
                </a:solidFill>
                <a:ea typeface="굴림" panose="020B0600000101010101" pitchFamily="34" charset="-127"/>
              </a:rPr>
              <a:t>output (behavior)</a:t>
            </a:r>
          </a:p>
          <a:p>
            <a:pPr lvl="1"/>
            <a:r>
              <a:rPr lang="en-US" altLang="ko-KR" dirty="0">
                <a:ea typeface="굴림" panose="020B0600000101010101" pitchFamily="34" charset="-127"/>
              </a:rPr>
              <a:t>For all input combinations, </a:t>
            </a:r>
            <a:r>
              <a:rPr lang="en-US" altLang="ko-KR" dirty="0">
                <a:solidFill>
                  <a:srgbClr val="FF0000"/>
                </a:solidFill>
                <a:ea typeface="굴림" panose="020B0600000101010101" pitchFamily="34" charset="-127"/>
              </a:rPr>
              <a:t>states transition </a:t>
            </a:r>
            <a:r>
              <a:rPr lang="en-US" altLang="ko-KR" dirty="0">
                <a:ea typeface="굴림" panose="020B0600000101010101" pitchFamily="34" charset="-127"/>
              </a:rPr>
              <a:t>to same or equivalent states</a:t>
            </a:r>
          </a:p>
          <a:p>
            <a:r>
              <a:rPr lang="en-US" altLang="ko-KR" dirty="0">
                <a:ea typeface="굴림" panose="020B0600000101010101" pitchFamily="34" charset="-127"/>
              </a:rPr>
              <a:t>Row Matching Method: Algorithm Sketch</a:t>
            </a:r>
          </a:p>
          <a:p>
            <a:pPr lvl="1"/>
            <a:r>
              <a:rPr lang="en-US" altLang="ko-KR" dirty="0">
                <a:ea typeface="굴림" panose="020B0600000101010101" pitchFamily="34" charset="-127"/>
              </a:rPr>
              <a:t>1. Place all states in one set</a:t>
            </a:r>
          </a:p>
          <a:p>
            <a:pPr lvl="1"/>
            <a:r>
              <a:rPr lang="en-US" altLang="ko-KR" dirty="0">
                <a:ea typeface="굴림" panose="020B0600000101010101" pitchFamily="34" charset="-127"/>
              </a:rPr>
              <a:t>2. Initially partition set based on output behavior</a:t>
            </a:r>
          </a:p>
          <a:p>
            <a:pPr lvl="1"/>
            <a:r>
              <a:rPr lang="en-US" altLang="ko-KR" dirty="0">
                <a:ea typeface="굴림" panose="020B0600000101010101" pitchFamily="34" charset="-127"/>
              </a:rPr>
              <a:t>3. Successively partition resulting subsets based on next state transitions</a:t>
            </a:r>
          </a:p>
          <a:p>
            <a:pPr lvl="1"/>
            <a:r>
              <a:rPr lang="en-US" altLang="ko-KR" dirty="0">
                <a:ea typeface="굴림" panose="020B0600000101010101" pitchFamily="34" charset="-127"/>
              </a:rPr>
              <a:t>4. Repeat (3) until no further partitioning is required</a:t>
            </a:r>
          </a:p>
          <a:p>
            <a:pPr lvl="2"/>
            <a:r>
              <a:rPr lang="en-US" altLang="ko-KR" dirty="0">
                <a:ea typeface="굴림" panose="020B0600000101010101" pitchFamily="34" charset="-127"/>
              </a:rPr>
              <a:t>states left in the same set are equivalent</a:t>
            </a:r>
          </a:p>
          <a:p>
            <a:pPr lvl="1"/>
            <a:r>
              <a:rPr lang="en-US" altLang="ko-KR" dirty="0">
                <a:ea typeface="굴림" panose="020B0600000101010101" pitchFamily="34" charset="-127"/>
              </a:rPr>
              <a:t>Polynomial time procedure</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바닥글 개체 틀 3">
            <a:extLst>
              <a:ext uri="{FF2B5EF4-FFF2-40B4-BE49-F238E27FC236}">
                <a16:creationId xmlns:a16="http://schemas.microsoft.com/office/drawing/2014/main" id="{CB49463A-E95E-554C-BE2A-E2CEF2BDBDCD}"/>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DFB097A8-665C-6E4C-A54C-5590786D16F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17</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67938" name="Rectangle 2">
            <a:extLst>
              <a:ext uri="{FF2B5EF4-FFF2-40B4-BE49-F238E27FC236}">
                <a16:creationId xmlns:a16="http://schemas.microsoft.com/office/drawing/2014/main" id="{595EB0F8-E706-3243-901A-F443D40C26A2}"/>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39939" name="Group 3">
            <a:extLst>
              <a:ext uri="{FF2B5EF4-FFF2-40B4-BE49-F238E27FC236}">
                <a16:creationId xmlns:a16="http://schemas.microsoft.com/office/drawing/2014/main" id="{CC2E66E0-F607-9946-A34D-78C7787437C7}"/>
              </a:ext>
            </a:extLst>
          </p:cNvPr>
          <p:cNvGrpSpPr>
            <a:grpSpLocks/>
          </p:cNvGrpSpPr>
          <p:nvPr/>
        </p:nvGrpSpPr>
        <p:grpSpPr bwMode="auto">
          <a:xfrm>
            <a:off x="1600200" y="1676400"/>
            <a:ext cx="6343650" cy="2159000"/>
            <a:chOff x="1516" y="728"/>
            <a:chExt cx="3996" cy="1360"/>
          </a:xfrm>
        </p:grpSpPr>
        <p:sp>
          <p:nvSpPr>
            <p:cNvPr id="28679" name="Rectangle 4">
              <a:extLst>
                <a:ext uri="{FF2B5EF4-FFF2-40B4-BE49-F238E27FC236}">
                  <a16:creationId xmlns:a16="http://schemas.microsoft.com/office/drawing/2014/main" id="{894DD02C-E08C-3040-9845-D94EA1B01B51}"/>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28680" name="Line 5">
              <a:extLst>
                <a:ext uri="{FF2B5EF4-FFF2-40B4-BE49-F238E27FC236}">
                  <a16:creationId xmlns:a16="http://schemas.microsoft.com/office/drawing/2014/main" id="{C97DDFE5-91C2-274B-ACA5-F9EA91E863B1}"/>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1" name="Line 6">
              <a:extLst>
                <a:ext uri="{FF2B5EF4-FFF2-40B4-BE49-F238E27FC236}">
                  <a16:creationId xmlns:a16="http://schemas.microsoft.com/office/drawing/2014/main" id="{19AE09EB-CBF8-C44E-A7EC-8E069444ED16}"/>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2" name="Line 7">
              <a:extLst>
                <a:ext uri="{FF2B5EF4-FFF2-40B4-BE49-F238E27FC236}">
                  <a16:creationId xmlns:a16="http://schemas.microsoft.com/office/drawing/2014/main" id="{24488C5A-1B8B-FA46-8197-5020A9A16871}"/>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3" name="Line 8">
              <a:extLst>
                <a:ext uri="{FF2B5EF4-FFF2-40B4-BE49-F238E27FC236}">
                  <a16:creationId xmlns:a16="http://schemas.microsoft.com/office/drawing/2014/main" id="{AF74F2FF-4723-D34A-9346-AC6A383EC9F5}"/>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4" name="Rectangle 9">
              <a:extLst>
                <a:ext uri="{FF2B5EF4-FFF2-40B4-BE49-F238E27FC236}">
                  <a16:creationId xmlns:a16="http://schemas.microsoft.com/office/drawing/2014/main" id="{102B8A52-16F7-E54B-AF58-5416A59D9BEF}"/>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167946" name="Rectangle 10">
            <a:extLst>
              <a:ext uri="{FF2B5EF4-FFF2-40B4-BE49-F238E27FC236}">
                <a16:creationId xmlns:a16="http://schemas.microsoft.com/office/drawing/2014/main" id="{7A3EA6E8-F868-C04B-B1CE-1E70B02D2FFD}"/>
              </a:ext>
            </a:extLst>
          </p:cNvPr>
          <p:cNvSpPr>
            <a:spLocks noChangeArrowheads="1"/>
          </p:cNvSpPr>
          <p:nvPr/>
        </p:nvSpPr>
        <p:spPr bwMode="auto">
          <a:xfrm>
            <a:off x="5791200" y="4419600"/>
            <a:ext cx="24384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S1 is equivalent to S2</a:t>
            </a:r>
          </a:p>
          <a:p>
            <a:pPr>
              <a:lnSpc>
                <a:spcPts val="1600"/>
              </a:lnSpc>
              <a:spcBef>
                <a:spcPts val="1800"/>
              </a:spcBef>
              <a:defRPr/>
            </a:pPr>
            <a:r>
              <a:rPr lang="en-US" altLang="ko-KR" sz="1600">
                <a:solidFill>
                  <a:srgbClr val="000000"/>
                </a:solidFill>
                <a:latin typeface="Tahoma" charset="0"/>
                <a:ea typeface="굴림" charset="-127"/>
              </a:rPr>
              <a:t>S3 is equivalent to S5</a:t>
            </a:r>
          </a:p>
          <a:p>
            <a:pPr>
              <a:lnSpc>
                <a:spcPts val="1600"/>
              </a:lnSpc>
              <a:spcBef>
                <a:spcPts val="1800"/>
              </a:spcBef>
              <a:defRPr/>
            </a:pPr>
            <a:r>
              <a:rPr lang="en-US" altLang="ko-KR" sz="1600">
                <a:solidFill>
                  <a:srgbClr val="000000"/>
                </a:solidFill>
                <a:latin typeface="Tahoma" charset="0"/>
                <a:ea typeface="굴림" charset="-127"/>
              </a:rPr>
              <a:t>S4 is equivalent to S6</a:t>
            </a:r>
          </a:p>
        </p:txBody>
      </p:sp>
      <p:sp>
        <p:nvSpPr>
          <p:cNvPr id="39941" name="Rectangle 11">
            <a:extLst>
              <a:ext uri="{FF2B5EF4-FFF2-40B4-BE49-F238E27FC236}">
                <a16:creationId xmlns:a16="http://schemas.microsoft.com/office/drawing/2014/main" id="{F701311C-6491-3744-B895-B8165C1E0035}"/>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79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793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7938">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7938">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7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38" grpId="0" build="p" autoUpdateAnimBg="0"/>
      <p:bldP spid="167946"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바닥글 개체 틀 3">
            <a:extLst>
              <a:ext uri="{FF2B5EF4-FFF2-40B4-BE49-F238E27FC236}">
                <a16:creationId xmlns:a16="http://schemas.microsoft.com/office/drawing/2014/main" id="{CB49463A-E95E-554C-BE2A-E2CEF2BDBDCD}"/>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DFB097A8-665C-6E4C-A54C-5590786D16F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18</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67938" name="Rectangle 2">
            <a:extLst>
              <a:ext uri="{FF2B5EF4-FFF2-40B4-BE49-F238E27FC236}">
                <a16:creationId xmlns:a16="http://schemas.microsoft.com/office/drawing/2014/main" id="{595EB0F8-E706-3243-901A-F443D40C26A2}"/>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dirty="0">
                <a:solidFill>
                  <a:srgbClr val="000000"/>
                </a:solidFill>
                <a:latin typeface="Tahoma" charset="0"/>
                <a:ea typeface="굴림" charset="-127"/>
              </a:rPr>
              <a:t>( S0 S1 S2 S3 S4 S5 S6 )</a:t>
            </a:r>
          </a:p>
          <a:p>
            <a:pPr>
              <a:lnSpc>
                <a:spcPts val="3000"/>
              </a:lnSpc>
              <a:spcBef>
                <a:spcPts val="600"/>
              </a:spcBef>
              <a:defRPr/>
            </a:pPr>
            <a:r>
              <a:rPr lang="en-US" altLang="ko-KR" sz="1600" dirty="0">
                <a:solidFill>
                  <a:srgbClr val="000000"/>
                </a:solidFill>
                <a:latin typeface="Tahoma" charset="0"/>
                <a:ea typeface="굴림" charset="-127"/>
              </a:rPr>
              <a:t>( S0 S1 S2 S3 S5 )   ( S4 S6 )</a:t>
            </a:r>
          </a:p>
        </p:txBody>
      </p:sp>
      <p:grpSp>
        <p:nvGrpSpPr>
          <p:cNvPr id="39939" name="Group 3">
            <a:extLst>
              <a:ext uri="{FF2B5EF4-FFF2-40B4-BE49-F238E27FC236}">
                <a16:creationId xmlns:a16="http://schemas.microsoft.com/office/drawing/2014/main" id="{CC2E66E0-F607-9946-A34D-78C7787437C7}"/>
              </a:ext>
            </a:extLst>
          </p:cNvPr>
          <p:cNvGrpSpPr>
            <a:grpSpLocks/>
          </p:cNvGrpSpPr>
          <p:nvPr/>
        </p:nvGrpSpPr>
        <p:grpSpPr bwMode="auto">
          <a:xfrm>
            <a:off x="1600200" y="1676400"/>
            <a:ext cx="6343650" cy="2159000"/>
            <a:chOff x="1516" y="728"/>
            <a:chExt cx="3996" cy="1360"/>
          </a:xfrm>
        </p:grpSpPr>
        <p:sp>
          <p:nvSpPr>
            <p:cNvPr id="28679" name="Rectangle 4">
              <a:extLst>
                <a:ext uri="{FF2B5EF4-FFF2-40B4-BE49-F238E27FC236}">
                  <a16:creationId xmlns:a16="http://schemas.microsoft.com/office/drawing/2014/main" id="{894DD02C-E08C-3040-9845-D94EA1B01B51}"/>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28680" name="Line 5">
              <a:extLst>
                <a:ext uri="{FF2B5EF4-FFF2-40B4-BE49-F238E27FC236}">
                  <a16:creationId xmlns:a16="http://schemas.microsoft.com/office/drawing/2014/main" id="{C97DDFE5-91C2-274B-ACA5-F9EA91E863B1}"/>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1" name="Line 6">
              <a:extLst>
                <a:ext uri="{FF2B5EF4-FFF2-40B4-BE49-F238E27FC236}">
                  <a16:creationId xmlns:a16="http://schemas.microsoft.com/office/drawing/2014/main" id="{19AE09EB-CBF8-C44E-A7EC-8E069444ED16}"/>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2" name="Line 7">
              <a:extLst>
                <a:ext uri="{FF2B5EF4-FFF2-40B4-BE49-F238E27FC236}">
                  <a16:creationId xmlns:a16="http://schemas.microsoft.com/office/drawing/2014/main" id="{24488C5A-1B8B-FA46-8197-5020A9A16871}"/>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3" name="Line 8">
              <a:extLst>
                <a:ext uri="{FF2B5EF4-FFF2-40B4-BE49-F238E27FC236}">
                  <a16:creationId xmlns:a16="http://schemas.microsoft.com/office/drawing/2014/main" id="{AF74F2FF-4723-D34A-9346-AC6A383EC9F5}"/>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28684" name="Rectangle 9">
              <a:extLst>
                <a:ext uri="{FF2B5EF4-FFF2-40B4-BE49-F238E27FC236}">
                  <a16:creationId xmlns:a16="http://schemas.microsoft.com/office/drawing/2014/main" id="{102B8A52-16F7-E54B-AF58-5416A59D9BEF}"/>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167946" name="Rectangle 10">
            <a:extLst>
              <a:ext uri="{FF2B5EF4-FFF2-40B4-BE49-F238E27FC236}">
                <a16:creationId xmlns:a16="http://schemas.microsoft.com/office/drawing/2014/main" id="{7A3EA6E8-F868-C04B-B1CE-1E70B02D2FFD}"/>
              </a:ext>
            </a:extLst>
          </p:cNvPr>
          <p:cNvSpPr>
            <a:spLocks noChangeArrowheads="1"/>
          </p:cNvSpPr>
          <p:nvPr/>
        </p:nvSpPr>
        <p:spPr bwMode="auto">
          <a:xfrm>
            <a:off x="4933950" y="4305300"/>
            <a:ext cx="24384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600"/>
              </a:lnSpc>
              <a:spcBef>
                <a:spcPts val="1800"/>
              </a:spcBef>
              <a:defRPr/>
            </a:pPr>
            <a:r>
              <a:rPr lang="en-US" altLang="ko-KR" sz="1600" dirty="0">
                <a:solidFill>
                  <a:srgbClr val="000000"/>
                </a:solidFill>
                <a:latin typeface="Tahoma" charset="0"/>
                <a:ea typeface="굴림" charset="-127"/>
              </a:rPr>
              <a:t>S4 and S6 have the same</a:t>
            </a:r>
          </a:p>
          <a:p>
            <a:pPr>
              <a:lnSpc>
                <a:spcPts val="1600"/>
              </a:lnSpc>
              <a:spcBef>
                <a:spcPts val="1800"/>
              </a:spcBef>
              <a:defRPr/>
            </a:pPr>
            <a:r>
              <a:rPr lang="en-US" altLang="ko-KR" sz="1600" dirty="0">
                <a:solidFill>
                  <a:srgbClr val="000000"/>
                </a:solidFill>
                <a:latin typeface="Tahoma" charset="0"/>
                <a:ea typeface="굴림" charset="-127"/>
              </a:rPr>
              <a:t>output behavior (1 0) and</a:t>
            </a:r>
          </a:p>
          <a:p>
            <a:pPr>
              <a:lnSpc>
                <a:spcPts val="1600"/>
              </a:lnSpc>
              <a:spcBef>
                <a:spcPts val="1800"/>
              </a:spcBef>
              <a:defRPr/>
            </a:pPr>
            <a:r>
              <a:rPr lang="en-US" altLang="ko-KR" sz="1600" dirty="0">
                <a:solidFill>
                  <a:srgbClr val="000000"/>
                </a:solidFill>
                <a:latin typeface="Tahoma" charset="0"/>
                <a:ea typeface="굴림" charset="-127"/>
              </a:rPr>
              <a:t>state transition behavior (S0 S0)</a:t>
            </a:r>
          </a:p>
        </p:txBody>
      </p:sp>
      <p:sp>
        <p:nvSpPr>
          <p:cNvPr id="39941" name="Rectangle 11">
            <a:extLst>
              <a:ext uri="{FF2B5EF4-FFF2-40B4-BE49-F238E27FC236}">
                <a16:creationId xmlns:a16="http://schemas.microsoft.com/office/drawing/2014/main" id="{F701311C-6491-3744-B895-B8165C1E0035}"/>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Tree>
    <p:extLst>
      <p:ext uri="{BB962C8B-B14F-4D97-AF65-F5344CB8AC3E}">
        <p14:creationId xmlns:p14="http://schemas.microsoft.com/office/powerpoint/2010/main" val="201370607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바닥글 개체 틀 3">
            <a:extLst>
              <a:ext uri="{FF2B5EF4-FFF2-40B4-BE49-F238E27FC236}">
                <a16:creationId xmlns:a16="http://schemas.microsoft.com/office/drawing/2014/main" id="{83F407D0-1964-ED43-A819-AEBC7585E442}"/>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7F4F62D9-B866-4F4A-9C85-6A8E1F9B2081}"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19</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0723" name="Rectangle 2">
            <a:extLst>
              <a:ext uri="{FF2B5EF4-FFF2-40B4-BE49-F238E27FC236}">
                <a16:creationId xmlns:a16="http://schemas.microsoft.com/office/drawing/2014/main" id="{8EF3EA69-F711-7F41-90EF-749347BB17D4}"/>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41987" name="Group 3">
            <a:extLst>
              <a:ext uri="{FF2B5EF4-FFF2-40B4-BE49-F238E27FC236}">
                <a16:creationId xmlns:a16="http://schemas.microsoft.com/office/drawing/2014/main" id="{91B3BA3A-8A05-3644-B79E-D8EDBC5AB442}"/>
              </a:ext>
            </a:extLst>
          </p:cNvPr>
          <p:cNvGrpSpPr>
            <a:grpSpLocks/>
          </p:cNvGrpSpPr>
          <p:nvPr/>
        </p:nvGrpSpPr>
        <p:grpSpPr bwMode="auto">
          <a:xfrm>
            <a:off x="1600200" y="1676400"/>
            <a:ext cx="6343650" cy="2159000"/>
            <a:chOff x="1516" y="728"/>
            <a:chExt cx="3996" cy="1360"/>
          </a:xfrm>
        </p:grpSpPr>
        <p:sp>
          <p:nvSpPr>
            <p:cNvPr id="30742" name="Rectangle 4">
              <a:extLst>
                <a:ext uri="{FF2B5EF4-FFF2-40B4-BE49-F238E27FC236}">
                  <a16:creationId xmlns:a16="http://schemas.microsoft.com/office/drawing/2014/main" id="{CFA1861F-0230-204D-99FC-05D58C8B290C}"/>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30743" name="Line 5">
              <a:extLst>
                <a:ext uri="{FF2B5EF4-FFF2-40B4-BE49-F238E27FC236}">
                  <a16:creationId xmlns:a16="http://schemas.microsoft.com/office/drawing/2014/main" id="{15001A17-1B21-B048-BDBC-EFAADE4B0353}"/>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0744" name="Line 6">
              <a:extLst>
                <a:ext uri="{FF2B5EF4-FFF2-40B4-BE49-F238E27FC236}">
                  <a16:creationId xmlns:a16="http://schemas.microsoft.com/office/drawing/2014/main" id="{06D068CA-5013-634C-A127-FE698FBD9F3C}"/>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0745" name="Line 7">
              <a:extLst>
                <a:ext uri="{FF2B5EF4-FFF2-40B4-BE49-F238E27FC236}">
                  <a16:creationId xmlns:a16="http://schemas.microsoft.com/office/drawing/2014/main" id="{067EB82F-6770-1641-B075-B8D9F621DDE8}"/>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0746" name="Line 8">
              <a:extLst>
                <a:ext uri="{FF2B5EF4-FFF2-40B4-BE49-F238E27FC236}">
                  <a16:creationId xmlns:a16="http://schemas.microsoft.com/office/drawing/2014/main" id="{E4E58A12-C0DB-8A46-870E-F621E1F978C7}"/>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0747" name="Rectangle 9">
              <a:extLst>
                <a:ext uri="{FF2B5EF4-FFF2-40B4-BE49-F238E27FC236}">
                  <a16:creationId xmlns:a16="http://schemas.microsoft.com/office/drawing/2014/main" id="{BAF0FA86-98C2-1242-A871-A17866175E0C}"/>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41988" name="Rectangle 11">
            <a:extLst>
              <a:ext uri="{FF2B5EF4-FFF2-40B4-BE49-F238E27FC236}">
                <a16:creationId xmlns:a16="http://schemas.microsoft.com/office/drawing/2014/main" id="{2721A0D1-0953-004A-A66A-43D52E840FB0}"/>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41989" name="TextBox 1">
            <a:extLst>
              <a:ext uri="{FF2B5EF4-FFF2-40B4-BE49-F238E27FC236}">
                <a16:creationId xmlns:a16="http://schemas.microsoft.com/office/drawing/2014/main" id="{F4732F64-DD07-0E4B-A7C7-624C75A9C466}"/>
              </a:ext>
            </a:extLst>
          </p:cNvPr>
          <p:cNvSpPr txBox="1">
            <a:spLocks noChangeArrowheads="1"/>
          </p:cNvSpPr>
          <p:nvPr/>
        </p:nvSpPr>
        <p:spPr bwMode="auto">
          <a:xfrm>
            <a:off x="2479675" y="4418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0" name="TextBox 13">
            <a:extLst>
              <a:ext uri="{FF2B5EF4-FFF2-40B4-BE49-F238E27FC236}">
                <a16:creationId xmlns:a16="http://schemas.microsoft.com/office/drawing/2014/main" id="{C6C6FCFD-2D78-544D-BF62-CD25947E56C8}"/>
              </a:ext>
            </a:extLst>
          </p:cNvPr>
          <p:cNvSpPr txBox="1">
            <a:spLocks noChangeArrowheads="1"/>
          </p:cNvSpPr>
          <p:nvPr/>
        </p:nvSpPr>
        <p:spPr bwMode="auto">
          <a:xfrm>
            <a:off x="3870325" y="44005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1" name="TextBox 14">
            <a:extLst>
              <a:ext uri="{FF2B5EF4-FFF2-40B4-BE49-F238E27FC236}">
                <a16:creationId xmlns:a16="http://schemas.microsoft.com/office/drawing/2014/main" id="{05D0D979-6CF9-6743-9F4D-20A68ECC2E25}"/>
              </a:ext>
            </a:extLst>
          </p:cNvPr>
          <p:cNvSpPr txBox="1">
            <a:spLocks noChangeArrowheads="1"/>
          </p:cNvSpPr>
          <p:nvPr/>
        </p:nvSpPr>
        <p:spPr bwMode="auto">
          <a:xfrm>
            <a:off x="4662488" y="218916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2" name="TextBox 15">
            <a:extLst>
              <a:ext uri="{FF2B5EF4-FFF2-40B4-BE49-F238E27FC236}">
                <a16:creationId xmlns:a16="http://schemas.microsoft.com/office/drawing/2014/main" id="{470A9365-F8DB-5540-902C-8E55463B8800}"/>
              </a:ext>
            </a:extLst>
          </p:cNvPr>
          <p:cNvSpPr txBox="1">
            <a:spLocks noChangeArrowheads="1"/>
          </p:cNvSpPr>
          <p:nvPr/>
        </p:nvSpPr>
        <p:spPr bwMode="auto">
          <a:xfrm>
            <a:off x="5562600" y="218916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3" name="TextBox 16">
            <a:extLst>
              <a:ext uri="{FF2B5EF4-FFF2-40B4-BE49-F238E27FC236}">
                <a16:creationId xmlns:a16="http://schemas.microsoft.com/office/drawing/2014/main" id="{5FF28E9D-B2F9-5A4E-8912-460615A3F21F}"/>
              </a:ext>
            </a:extLst>
          </p:cNvPr>
          <p:cNvSpPr txBox="1">
            <a:spLocks noChangeArrowheads="1"/>
          </p:cNvSpPr>
          <p:nvPr/>
        </p:nvSpPr>
        <p:spPr bwMode="auto">
          <a:xfrm>
            <a:off x="4673600" y="23891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4" name="TextBox 17">
            <a:extLst>
              <a:ext uri="{FF2B5EF4-FFF2-40B4-BE49-F238E27FC236}">
                <a16:creationId xmlns:a16="http://schemas.microsoft.com/office/drawing/2014/main" id="{F2EABAA0-D0CF-F54A-AF94-90F1B3BD3F87}"/>
              </a:ext>
            </a:extLst>
          </p:cNvPr>
          <p:cNvSpPr txBox="1">
            <a:spLocks noChangeArrowheads="1"/>
          </p:cNvSpPr>
          <p:nvPr/>
        </p:nvSpPr>
        <p:spPr bwMode="auto">
          <a:xfrm>
            <a:off x="5573713" y="238918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5" name="TextBox 18">
            <a:extLst>
              <a:ext uri="{FF2B5EF4-FFF2-40B4-BE49-F238E27FC236}">
                <a16:creationId xmlns:a16="http://schemas.microsoft.com/office/drawing/2014/main" id="{83198A0F-7D34-4B4B-931F-BAB19249F71C}"/>
              </a:ext>
            </a:extLst>
          </p:cNvPr>
          <p:cNvSpPr txBox="1">
            <a:spLocks noChangeArrowheads="1"/>
          </p:cNvSpPr>
          <p:nvPr/>
        </p:nvSpPr>
        <p:spPr bwMode="auto">
          <a:xfrm>
            <a:off x="4670425" y="27955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6" name="TextBox 19">
            <a:extLst>
              <a:ext uri="{FF2B5EF4-FFF2-40B4-BE49-F238E27FC236}">
                <a16:creationId xmlns:a16="http://schemas.microsoft.com/office/drawing/2014/main" id="{E8851A7A-A07B-2B46-81E8-71662C61664A}"/>
              </a:ext>
            </a:extLst>
          </p:cNvPr>
          <p:cNvSpPr txBox="1">
            <a:spLocks noChangeArrowheads="1"/>
          </p:cNvSpPr>
          <p:nvPr/>
        </p:nvSpPr>
        <p:spPr bwMode="auto">
          <a:xfrm>
            <a:off x="5568950" y="279558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7" name="TextBox 20">
            <a:extLst>
              <a:ext uri="{FF2B5EF4-FFF2-40B4-BE49-F238E27FC236}">
                <a16:creationId xmlns:a16="http://schemas.microsoft.com/office/drawing/2014/main" id="{09A3F721-BCC2-7C48-ADD8-C6094BDADB40}"/>
              </a:ext>
            </a:extLst>
          </p:cNvPr>
          <p:cNvSpPr txBox="1">
            <a:spLocks noChangeArrowheads="1"/>
          </p:cNvSpPr>
          <p:nvPr/>
        </p:nvSpPr>
        <p:spPr bwMode="auto">
          <a:xfrm>
            <a:off x="4678363" y="258603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8" name="TextBox 21">
            <a:extLst>
              <a:ext uri="{FF2B5EF4-FFF2-40B4-BE49-F238E27FC236}">
                <a16:creationId xmlns:a16="http://schemas.microsoft.com/office/drawing/2014/main" id="{0B72EC72-9958-E848-9A76-3A9A98E857D8}"/>
              </a:ext>
            </a:extLst>
          </p:cNvPr>
          <p:cNvSpPr txBox="1">
            <a:spLocks noChangeArrowheads="1"/>
          </p:cNvSpPr>
          <p:nvPr/>
        </p:nvSpPr>
        <p:spPr bwMode="auto">
          <a:xfrm>
            <a:off x="5578475" y="25860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1999" name="TextBox 22">
            <a:extLst>
              <a:ext uri="{FF2B5EF4-FFF2-40B4-BE49-F238E27FC236}">
                <a16:creationId xmlns:a16="http://schemas.microsoft.com/office/drawing/2014/main" id="{CF3FFDF5-758C-5C41-ABFA-ECAA256D0D33}"/>
              </a:ext>
            </a:extLst>
          </p:cNvPr>
          <p:cNvSpPr txBox="1">
            <a:spLocks noChangeArrowheads="1"/>
          </p:cNvSpPr>
          <p:nvPr/>
        </p:nvSpPr>
        <p:spPr bwMode="auto">
          <a:xfrm>
            <a:off x="4679950" y="30051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2000" name="TextBox 23">
            <a:extLst>
              <a:ext uri="{FF2B5EF4-FFF2-40B4-BE49-F238E27FC236}">
                <a16:creationId xmlns:a16="http://schemas.microsoft.com/office/drawing/2014/main" id="{199AB198-63BC-0F4F-BF1B-3389E56E5F6E}"/>
              </a:ext>
            </a:extLst>
          </p:cNvPr>
          <p:cNvSpPr txBox="1">
            <a:spLocks noChangeArrowheads="1"/>
          </p:cNvSpPr>
          <p:nvPr/>
        </p:nvSpPr>
        <p:spPr bwMode="auto">
          <a:xfrm>
            <a:off x="5578475" y="30051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2001" name="TextBox 24">
            <a:extLst>
              <a:ext uri="{FF2B5EF4-FFF2-40B4-BE49-F238E27FC236}">
                <a16:creationId xmlns:a16="http://schemas.microsoft.com/office/drawing/2014/main" id="{0C528D4C-4F19-1C4F-86A0-BB1A1A375617}"/>
              </a:ext>
            </a:extLst>
          </p:cNvPr>
          <p:cNvSpPr txBox="1">
            <a:spLocks noChangeArrowheads="1"/>
          </p:cNvSpPr>
          <p:nvPr/>
        </p:nvSpPr>
        <p:spPr bwMode="auto">
          <a:xfrm>
            <a:off x="4676775" y="32067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2002" name="TextBox 25">
            <a:extLst>
              <a:ext uri="{FF2B5EF4-FFF2-40B4-BE49-F238E27FC236}">
                <a16:creationId xmlns:a16="http://schemas.microsoft.com/office/drawing/2014/main" id="{7C56214D-D3D6-4B4F-A199-ACBF3B4B653E}"/>
              </a:ext>
            </a:extLst>
          </p:cNvPr>
          <p:cNvSpPr txBox="1">
            <a:spLocks noChangeArrowheads="1"/>
          </p:cNvSpPr>
          <p:nvPr/>
        </p:nvSpPr>
        <p:spPr bwMode="auto">
          <a:xfrm>
            <a:off x="5575300" y="3206750"/>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2003" name="TextBox 26">
            <a:extLst>
              <a:ext uri="{FF2B5EF4-FFF2-40B4-BE49-F238E27FC236}">
                <a16:creationId xmlns:a16="http://schemas.microsoft.com/office/drawing/2014/main" id="{11AF5C12-DE5E-8442-A66D-87B93A096575}"/>
              </a:ext>
            </a:extLst>
          </p:cNvPr>
          <p:cNvSpPr txBox="1">
            <a:spLocks noChangeArrowheads="1"/>
          </p:cNvSpPr>
          <p:nvPr/>
        </p:nvSpPr>
        <p:spPr bwMode="auto">
          <a:xfrm>
            <a:off x="4679950" y="3402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2004" name="TextBox 27">
            <a:extLst>
              <a:ext uri="{FF2B5EF4-FFF2-40B4-BE49-F238E27FC236}">
                <a16:creationId xmlns:a16="http://schemas.microsoft.com/office/drawing/2014/main" id="{1C8671DF-EA73-5148-A49E-04A5B92D43C9}"/>
              </a:ext>
            </a:extLst>
          </p:cNvPr>
          <p:cNvSpPr txBox="1">
            <a:spLocks noChangeArrowheads="1"/>
          </p:cNvSpPr>
          <p:nvPr/>
        </p:nvSpPr>
        <p:spPr bwMode="auto">
          <a:xfrm>
            <a:off x="5578475" y="340201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제목 1">
            <a:extLst>
              <a:ext uri="{FF2B5EF4-FFF2-40B4-BE49-F238E27FC236}">
                <a16:creationId xmlns:a16="http://schemas.microsoft.com/office/drawing/2014/main" id="{BC90E2BF-8031-0B43-B0BB-0409850B538B}"/>
              </a:ext>
            </a:extLst>
          </p:cNvPr>
          <p:cNvSpPr>
            <a:spLocks noGrp="1"/>
          </p:cNvSpPr>
          <p:nvPr>
            <p:ph type="title"/>
          </p:nvPr>
        </p:nvSpPr>
        <p:spPr/>
        <p:txBody>
          <a:bodyPr/>
          <a:lstStyle/>
          <a:p>
            <a:r>
              <a:rPr lang="en-US" altLang="ko-KR">
                <a:ea typeface="굴림" panose="020B0600000101010101" pitchFamily="34" charset="-127"/>
              </a:rPr>
              <a:t>Schedule</a:t>
            </a:r>
            <a:endParaRPr lang="ko-KR" altLang="en-US">
              <a:ea typeface="굴림" panose="020B0600000101010101" pitchFamily="34" charset="-127"/>
            </a:endParaRPr>
          </a:p>
        </p:txBody>
      </p:sp>
      <p:sp>
        <p:nvSpPr>
          <p:cNvPr id="75779" name="바닥글 개체 틀 3">
            <a:extLst>
              <a:ext uri="{FF2B5EF4-FFF2-40B4-BE49-F238E27FC236}">
                <a16:creationId xmlns:a16="http://schemas.microsoft.com/office/drawing/2014/main" id="{0C6D6C8B-7D58-A64A-869B-07098ECE23E3}"/>
              </a:ext>
            </a:extLst>
          </p:cNvPr>
          <p:cNvSpPr>
            <a:spLocks noGrp="1"/>
          </p:cNvSpPr>
          <p:nvPr>
            <p:ph type="ftr" sz="quarter" idx="11"/>
          </p:nvPr>
        </p:nvSpPr>
        <p:spPr>
          <a:noFill/>
        </p:spPr>
        <p:txBody>
          <a:bodyPr/>
          <a:lstStyle>
            <a:lvl1pPr defTabSz="927100">
              <a:defRPr sz="2400">
                <a:solidFill>
                  <a:schemeClr val="tx1"/>
                </a:solidFill>
                <a:latin typeface="Times New Roman" panose="02020603050405020304" pitchFamily="18" charset="0"/>
              </a:defRPr>
            </a:lvl1pPr>
            <a:lvl2pPr marL="742950" indent="-285750" defTabSz="927100">
              <a:defRPr sz="2400">
                <a:solidFill>
                  <a:schemeClr val="tx1"/>
                </a:solidFill>
                <a:latin typeface="Times New Roman" panose="02020603050405020304" pitchFamily="18" charset="0"/>
              </a:defRPr>
            </a:lvl2pPr>
            <a:lvl3pPr marL="1143000" indent="-228600" defTabSz="927100">
              <a:defRPr sz="2400">
                <a:solidFill>
                  <a:schemeClr val="tx1"/>
                </a:solidFill>
                <a:latin typeface="Times New Roman" panose="02020603050405020304" pitchFamily="18" charset="0"/>
              </a:defRPr>
            </a:lvl3pPr>
            <a:lvl4pPr marL="1600200" indent="-228600" defTabSz="927100">
              <a:defRPr sz="2400">
                <a:solidFill>
                  <a:schemeClr val="tx1"/>
                </a:solidFill>
                <a:latin typeface="Times New Roman" panose="02020603050405020304" pitchFamily="18" charset="0"/>
              </a:defRPr>
            </a:lvl4pPr>
            <a:lvl5pPr marL="2057400" indent="-228600" defTabSz="927100">
              <a:defRPr sz="2400">
                <a:solidFill>
                  <a:schemeClr val="tx1"/>
                </a:solidFill>
                <a:latin typeface="Times New Roman" panose="02020603050405020304" pitchFamily="18" charset="0"/>
              </a:defRPr>
            </a:lvl5pPr>
            <a:lvl6pPr marL="2514600" indent="-228600" defTabSz="9271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71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71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71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B58DC67-2212-3845-96B9-032D83FF983D}" type="slidenum">
              <a:rPr lang="en-US" altLang="ko-KR" sz="1200" smtClean="0">
                <a:solidFill>
                  <a:schemeClr val="bg2"/>
                </a:solidFill>
                <a:latin typeface="Arial" panose="020B0604020202020204" pitchFamily="34" charset="0"/>
                <a:ea typeface="굴림" panose="020B0600000101010101" pitchFamily="34" charset="-127"/>
              </a:rPr>
              <a:pPr/>
              <a:t>2</a:t>
            </a:fld>
            <a:endParaRPr lang="en-US" altLang="ko-KR" sz="1200">
              <a:solidFill>
                <a:schemeClr val="bg2"/>
              </a:solidFill>
              <a:latin typeface="Arial" panose="020B0604020202020204" pitchFamily="34" charset="0"/>
              <a:ea typeface="굴림" panose="020B0600000101010101" pitchFamily="34" charset="-127"/>
            </a:endParaRPr>
          </a:p>
        </p:txBody>
      </p:sp>
      <p:sp>
        <p:nvSpPr>
          <p:cNvPr id="3" name="내용 개체 틀 2">
            <a:extLst>
              <a:ext uri="{FF2B5EF4-FFF2-40B4-BE49-F238E27FC236}">
                <a16:creationId xmlns:a16="http://schemas.microsoft.com/office/drawing/2014/main" id="{FE721390-431B-A442-9A81-48F9DA8E8AD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259EE2C-35AA-A146-84B3-04061EE9B18F}"/>
              </a:ext>
            </a:extLst>
          </p:cNvPr>
          <p:cNvPicPr>
            <a:picLocks noChangeAspect="1"/>
          </p:cNvPicPr>
          <p:nvPr/>
        </p:nvPicPr>
        <p:blipFill>
          <a:blip r:embed="rId2"/>
          <a:stretch>
            <a:fillRect/>
          </a:stretch>
        </p:blipFill>
        <p:spPr>
          <a:xfrm>
            <a:off x="0" y="1951090"/>
            <a:ext cx="9271000" cy="424530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바닥글 개체 틀 3">
            <a:extLst>
              <a:ext uri="{FF2B5EF4-FFF2-40B4-BE49-F238E27FC236}">
                <a16:creationId xmlns:a16="http://schemas.microsoft.com/office/drawing/2014/main" id="{2321175C-57F7-8645-AE96-17DB048F707E}"/>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CE4B0999-8084-B647-9E7A-9D56BD16F74B}"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20</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2771" name="Rectangle 2">
            <a:extLst>
              <a:ext uri="{FF2B5EF4-FFF2-40B4-BE49-F238E27FC236}">
                <a16:creationId xmlns:a16="http://schemas.microsoft.com/office/drawing/2014/main" id="{9B007332-BAA0-344F-8281-5A81A50B74C9}"/>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44035" name="Group 3">
            <a:extLst>
              <a:ext uri="{FF2B5EF4-FFF2-40B4-BE49-F238E27FC236}">
                <a16:creationId xmlns:a16="http://schemas.microsoft.com/office/drawing/2014/main" id="{5B71796F-C143-2C41-BD71-950CA1A8E033}"/>
              </a:ext>
            </a:extLst>
          </p:cNvPr>
          <p:cNvGrpSpPr>
            <a:grpSpLocks/>
          </p:cNvGrpSpPr>
          <p:nvPr/>
        </p:nvGrpSpPr>
        <p:grpSpPr bwMode="auto">
          <a:xfrm>
            <a:off x="1600200" y="1676400"/>
            <a:ext cx="6343650" cy="2159000"/>
            <a:chOff x="1516" y="728"/>
            <a:chExt cx="3996" cy="1360"/>
          </a:xfrm>
        </p:grpSpPr>
        <p:sp>
          <p:nvSpPr>
            <p:cNvPr id="32792" name="Rectangle 4">
              <a:extLst>
                <a:ext uri="{FF2B5EF4-FFF2-40B4-BE49-F238E27FC236}">
                  <a16:creationId xmlns:a16="http://schemas.microsoft.com/office/drawing/2014/main" id="{AA3BFE27-83E1-1A48-AE57-93E35FA4502A}"/>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32793" name="Line 5">
              <a:extLst>
                <a:ext uri="{FF2B5EF4-FFF2-40B4-BE49-F238E27FC236}">
                  <a16:creationId xmlns:a16="http://schemas.microsoft.com/office/drawing/2014/main" id="{5AA42142-B1D7-C44B-915E-56DB3E8D968E}"/>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2794" name="Line 6">
              <a:extLst>
                <a:ext uri="{FF2B5EF4-FFF2-40B4-BE49-F238E27FC236}">
                  <a16:creationId xmlns:a16="http://schemas.microsoft.com/office/drawing/2014/main" id="{15715BE2-FDC0-204D-9AFC-54A8BBE74558}"/>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2795" name="Line 7">
              <a:extLst>
                <a:ext uri="{FF2B5EF4-FFF2-40B4-BE49-F238E27FC236}">
                  <a16:creationId xmlns:a16="http://schemas.microsoft.com/office/drawing/2014/main" id="{7C11CFA5-997A-3F45-B036-FA40889D4FB7}"/>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2796" name="Line 8">
              <a:extLst>
                <a:ext uri="{FF2B5EF4-FFF2-40B4-BE49-F238E27FC236}">
                  <a16:creationId xmlns:a16="http://schemas.microsoft.com/office/drawing/2014/main" id="{4A56A93C-C571-CF4A-AA24-9DAF4B00E1BB}"/>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2797" name="Rectangle 9">
              <a:extLst>
                <a:ext uri="{FF2B5EF4-FFF2-40B4-BE49-F238E27FC236}">
                  <a16:creationId xmlns:a16="http://schemas.microsoft.com/office/drawing/2014/main" id="{BB082D2F-33BD-FD43-9ED1-ADA38631CCAB}"/>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44036" name="Rectangle 11">
            <a:extLst>
              <a:ext uri="{FF2B5EF4-FFF2-40B4-BE49-F238E27FC236}">
                <a16:creationId xmlns:a16="http://schemas.microsoft.com/office/drawing/2014/main" id="{60006FEB-D13A-7542-BFD4-57980016D474}"/>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44037" name="TextBox 1">
            <a:extLst>
              <a:ext uri="{FF2B5EF4-FFF2-40B4-BE49-F238E27FC236}">
                <a16:creationId xmlns:a16="http://schemas.microsoft.com/office/drawing/2014/main" id="{4C5343D2-7F4E-A248-A281-927AD99B98B8}"/>
              </a:ext>
            </a:extLst>
          </p:cNvPr>
          <p:cNvSpPr txBox="1">
            <a:spLocks noChangeArrowheads="1"/>
          </p:cNvSpPr>
          <p:nvPr/>
        </p:nvSpPr>
        <p:spPr bwMode="auto">
          <a:xfrm>
            <a:off x="2479675" y="4418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38" name="TextBox 13">
            <a:extLst>
              <a:ext uri="{FF2B5EF4-FFF2-40B4-BE49-F238E27FC236}">
                <a16:creationId xmlns:a16="http://schemas.microsoft.com/office/drawing/2014/main" id="{A877BF13-DCAC-C940-8D4A-BE13212C8DF1}"/>
              </a:ext>
            </a:extLst>
          </p:cNvPr>
          <p:cNvSpPr txBox="1">
            <a:spLocks noChangeArrowheads="1"/>
          </p:cNvSpPr>
          <p:nvPr/>
        </p:nvSpPr>
        <p:spPr bwMode="auto">
          <a:xfrm>
            <a:off x="3870325" y="44005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39" name="TextBox 14">
            <a:extLst>
              <a:ext uri="{FF2B5EF4-FFF2-40B4-BE49-F238E27FC236}">
                <a16:creationId xmlns:a16="http://schemas.microsoft.com/office/drawing/2014/main" id="{D15A2E6D-6B8F-F54D-BAC4-40350F281428}"/>
              </a:ext>
            </a:extLst>
          </p:cNvPr>
          <p:cNvSpPr txBox="1">
            <a:spLocks noChangeArrowheads="1"/>
          </p:cNvSpPr>
          <p:nvPr/>
        </p:nvSpPr>
        <p:spPr bwMode="auto">
          <a:xfrm>
            <a:off x="4662488" y="218916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0" name="TextBox 15">
            <a:extLst>
              <a:ext uri="{FF2B5EF4-FFF2-40B4-BE49-F238E27FC236}">
                <a16:creationId xmlns:a16="http://schemas.microsoft.com/office/drawing/2014/main" id="{89EECD87-639E-BC4B-93BD-DC36AD954AE6}"/>
              </a:ext>
            </a:extLst>
          </p:cNvPr>
          <p:cNvSpPr txBox="1">
            <a:spLocks noChangeArrowheads="1"/>
          </p:cNvSpPr>
          <p:nvPr/>
        </p:nvSpPr>
        <p:spPr bwMode="auto">
          <a:xfrm>
            <a:off x="5562600" y="218916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1" name="TextBox 16">
            <a:extLst>
              <a:ext uri="{FF2B5EF4-FFF2-40B4-BE49-F238E27FC236}">
                <a16:creationId xmlns:a16="http://schemas.microsoft.com/office/drawing/2014/main" id="{9EC23773-53BC-F34B-8B4F-7BAAEAB0DA1E}"/>
              </a:ext>
            </a:extLst>
          </p:cNvPr>
          <p:cNvSpPr txBox="1">
            <a:spLocks noChangeArrowheads="1"/>
          </p:cNvSpPr>
          <p:nvPr/>
        </p:nvSpPr>
        <p:spPr bwMode="auto">
          <a:xfrm>
            <a:off x="4673600" y="23891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2" name="TextBox 17">
            <a:extLst>
              <a:ext uri="{FF2B5EF4-FFF2-40B4-BE49-F238E27FC236}">
                <a16:creationId xmlns:a16="http://schemas.microsoft.com/office/drawing/2014/main" id="{F3AB4029-A041-A348-B9D3-4209F3DB3022}"/>
              </a:ext>
            </a:extLst>
          </p:cNvPr>
          <p:cNvSpPr txBox="1">
            <a:spLocks noChangeArrowheads="1"/>
          </p:cNvSpPr>
          <p:nvPr/>
        </p:nvSpPr>
        <p:spPr bwMode="auto">
          <a:xfrm>
            <a:off x="5573713" y="238918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3" name="TextBox 18">
            <a:extLst>
              <a:ext uri="{FF2B5EF4-FFF2-40B4-BE49-F238E27FC236}">
                <a16:creationId xmlns:a16="http://schemas.microsoft.com/office/drawing/2014/main" id="{C8E2C851-5139-1644-9FF8-180CF74AD0EF}"/>
              </a:ext>
            </a:extLst>
          </p:cNvPr>
          <p:cNvSpPr txBox="1">
            <a:spLocks noChangeArrowheads="1"/>
          </p:cNvSpPr>
          <p:nvPr/>
        </p:nvSpPr>
        <p:spPr bwMode="auto">
          <a:xfrm>
            <a:off x="4670425" y="27955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4" name="TextBox 19">
            <a:extLst>
              <a:ext uri="{FF2B5EF4-FFF2-40B4-BE49-F238E27FC236}">
                <a16:creationId xmlns:a16="http://schemas.microsoft.com/office/drawing/2014/main" id="{11BDD85A-4A9F-2E44-87E5-6F7322E01EF4}"/>
              </a:ext>
            </a:extLst>
          </p:cNvPr>
          <p:cNvSpPr txBox="1">
            <a:spLocks noChangeArrowheads="1"/>
          </p:cNvSpPr>
          <p:nvPr/>
        </p:nvSpPr>
        <p:spPr bwMode="auto">
          <a:xfrm>
            <a:off x="5568950" y="279558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5" name="TextBox 20">
            <a:extLst>
              <a:ext uri="{FF2B5EF4-FFF2-40B4-BE49-F238E27FC236}">
                <a16:creationId xmlns:a16="http://schemas.microsoft.com/office/drawing/2014/main" id="{A520ADE4-A3C6-AA42-A7D4-75A4A0F31330}"/>
              </a:ext>
            </a:extLst>
          </p:cNvPr>
          <p:cNvSpPr txBox="1">
            <a:spLocks noChangeArrowheads="1"/>
          </p:cNvSpPr>
          <p:nvPr/>
        </p:nvSpPr>
        <p:spPr bwMode="auto">
          <a:xfrm>
            <a:off x="4678363" y="258603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6" name="TextBox 21">
            <a:extLst>
              <a:ext uri="{FF2B5EF4-FFF2-40B4-BE49-F238E27FC236}">
                <a16:creationId xmlns:a16="http://schemas.microsoft.com/office/drawing/2014/main" id="{939CD1C6-75CF-2742-9E53-1A1B8327155C}"/>
              </a:ext>
            </a:extLst>
          </p:cNvPr>
          <p:cNvSpPr txBox="1">
            <a:spLocks noChangeArrowheads="1"/>
          </p:cNvSpPr>
          <p:nvPr/>
        </p:nvSpPr>
        <p:spPr bwMode="auto">
          <a:xfrm>
            <a:off x="5578475" y="25860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7" name="TextBox 22">
            <a:extLst>
              <a:ext uri="{FF2B5EF4-FFF2-40B4-BE49-F238E27FC236}">
                <a16:creationId xmlns:a16="http://schemas.microsoft.com/office/drawing/2014/main" id="{846AC754-CD95-1042-9AF5-857F20F512BF}"/>
              </a:ext>
            </a:extLst>
          </p:cNvPr>
          <p:cNvSpPr txBox="1">
            <a:spLocks noChangeArrowheads="1"/>
          </p:cNvSpPr>
          <p:nvPr/>
        </p:nvSpPr>
        <p:spPr bwMode="auto">
          <a:xfrm>
            <a:off x="4679950" y="30051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8" name="TextBox 23">
            <a:extLst>
              <a:ext uri="{FF2B5EF4-FFF2-40B4-BE49-F238E27FC236}">
                <a16:creationId xmlns:a16="http://schemas.microsoft.com/office/drawing/2014/main" id="{A3F8AE94-B7D6-6A4A-8A3C-64A88F03A577}"/>
              </a:ext>
            </a:extLst>
          </p:cNvPr>
          <p:cNvSpPr txBox="1">
            <a:spLocks noChangeArrowheads="1"/>
          </p:cNvSpPr>
          <p:nvPr/>
        </p:nvSpPr>
        <p:spPr bwMode="auto">
          <a:xfrm>
            <a:off x="5578475" y="30051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49" name="TextBox 24">
            <a:extLst>
              <a:ext uri="{FF2B5EF4-FFF2-40B4-BE49-F238E27FC236}">
                <a16:creationId xmlns:a16="http://schemas.microsoft.com/office/drawing/2014/main" id="{ECC24320-CF77-3D4A-8E3E-8DE6E6615E10}"/>
              </a:ext>
            </a:extLst>
          </p:cNvPr>
          <p:cNvSpPr txBox="1">
            <a:spLocks noChangeArrowheads="1"/>
          </p:cNvSpPr>
          <p:nvPr/>
        </p:nvSpPr>
        <p:spPr bwMode="auto">
          <a:xfrm>
            <a:off x="4676775" y="32067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50" name="TextBox 25">
            <a:extLst>
              <a:ext uri="{FF2B5EF4-FFF2-40B4-BE49-F238E27FC236}">
                <a16:creationId xmlns:a16="http://schemas.microsoft.com/office/drawing/2014/main" id="{99031183-D9C9-D54B-A75D-4FDF5841043B}"/>
              </a:ext>
            </a:extLst>
          </p:cNvPr>
          <p:cNvSpPr txBox="1">
            <a:spLocks noChangeArrowheads="1"/>
          </p:cNvSpPr>
          <p:nvPr/>
        </p:nvSpPr>
        <p:spPr bwMode="auto">
          <a:xfrm>
            <a:off x="5575300" y="3206750"/>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51" name="TextBox 26">
            <a:extLst>
              <a:ext uri="{FF2B5EF4-FFF2-40B4-BE49-F238E27FC236}">
                <a16:creationId xmlns:a16="http://schemas.microsoft.com/office/drawing/2014/main" id="{C27C391D-E326-C441-8914-0F2A6F7A2E16}"/>
              </a:ext>
            </a:extLst>
          </p:cNvPr>
          <p:cNvSpPr txBox="1">
            <a:spLocks noChangeArrowheads="1"/>
          </p:cNvSpPr>
          <p:nvPr/>
        </p:nvSpPr>
        <p:spPr bwMode="auto">
          <a:xfrm>
            <a:off x="4679950" y="3402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52" name="TextBox 27">
            <a:extLst>
              <a:ext uri="{FF2B5EF4-FFF2-40B4-BE49-F238E27FC236}">
                <a16:creationId xmlns:a16="http://schemas.microsoft.com/office/drawing/2014/main" id="{A391042E-0822-EA4D-B780-63506AD18028}"/>
              </a:ext>
            </a:extLst>
          </p:cNvPr>
          <p:cNvSpPr txBox="1">
            <a:spLocks noChangeArrowheads="1"/>
          </p:cNvSpPr>
          <p:nvPr/>
        </p:nvSpPr>
        <p:spPr bwMode="auto">
          <a:xfrm>
            <a:off x="5578475" y="340201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4053" name="타원 2">
            <a:extLst>
              <a:ext uri="{FF2B5EF4-FFF2-40B4-BE49-F238E27FC236}">
                <a16:creationId xmlns:a16="http://schemas.microsoft.com/office/drawing/2014/main" id="{539696E7-260F-8E40-B7AE-DDEB944651B6}"/>
              </a:ext>
            </a:extLst>
          </p:cNvPr>
          <p:cNvSpPr>
            <a:spLocks noChangeArrowheads="1"/>
          </p:cNvSpPr>
          <p:nvPr/>
        </p:nvSpPr>
        <p:spPr bwMode="auto">
          <a:xfrm>
            <a:off x="2171700" y="4665663"/>
            <a:ext cx="307975"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44054" name="타원 29">
            <a:extLst>
              <a:ext uri="{FF2B5EF4-FFF2-40B4-BE49-F238E27FC236}">
                <a16:creationId xmlns:a16="http://schemas.microsoft.com/office/drawing/2014/main" id="{FE842D51-7147-5C40-BCAD-0C3F173DE3CD}"/>
              </a:ext>
            </a:extLst>
          </p:cNvPr>
          <p:cNvSpPr>
            <a:spLocks noChangeArrowheads="1"/>
          </p:cNvSpPr>
          <p:nvPr/>
        </p:nvSpPr>
        <p:spPr bwMode="auto">
          <a:xfrm>
            <a:off x="3073400" y="2438400"/>
            <a:ext cx="307975"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바닥글 개체 틀 3">
            <a:extLst>
              <a:ext uri="{FF2B5EF4-FFF2-40B4-BE49-F238E27FC236}">
                <a16:creationId xmlns:a16="http://schemas.microsoft.com/office/drawing/2014/main" id="{341536E2-872C-C84F-A1CF-5A2332955DF1}"/>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68B70ECA-F7AD-A147-ACBB-62346F1F31E0}"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21</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4819" name="Rectangle 2">
            <a:extLst>
              <a:ext uri="{FF2B5EF4-FFF2-40B4-BE49-F238E27FC236}">
                <a16:creationId xmlns:a16="http://schemas.microsoft.com/office/drawing/2014/main" id="{FDF9EFD5-BA11-FB49-8B07-9E6B85BA4768}"/>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46083" name="Group 3">
            <a:extLst>
              <a:ext uri="{FF2B5EF4-FFF2-40B4-BE49-F238E27FC236}">
                <a16:creationId xmlns:a16="http://schemas.microsoft.com/office/drawing/2014/main" id="{8A9D9B37-BDCD-7A40-92E5-4262711D963B}"/>
              </a:ext>
            </a:extLst>
          </p:cNvPr>
          <p:cNvGrpSpPr>
            <a:grpSpLocks/>
          </p:cNvGrpSpPr>
          <p:nvPr/>
        </p:nvGrpSpPr>
        <p:grpSpPr bwMode="auto">
          <a:xfrm>
            <a:off x="1600200" y="1676400"/>
            <a:ext cx="6343650" cy="2159000"/>
            <a:chOff x="1516" y="728"/>
            <a:chExt cx="3996" cy="1360"/>
          </a:xfrm>
        </p:grpSpPr>
        <p:sp>
          <p:nvSpPr>
            <p:cNvPr id="34840" name="Rectangle 4">
              <a:extLst>
                <a:ext uri="{FF2B5EF4-FFF2-40B4-BE49-F238E27FC236}">
                  <a16:creationId xmlns:a16="http://schemas.microsoft.com/office/drawing/2014/main" id="{24A0489F-9FED-D74A-8FD9-3DFF5E01462D}"/>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34841" name="Line 5">
              <a:extLst>
                <a:ext uri="{FF2B5EF4-FFF2-40B4-BE49-F238E27FC236}">
                  <a16:creationId xmlns:a16="http://schemas.microsoft.com/office/drawing/2014/main" id="{C9D95865-3FAF-AD46-B4E7-BEF940E42ED9}"/>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4842" name="Line 6">
              <a:extLst>
                <a:ext uri="{FF2B5EF4-FFF2-40B4-BE49-F238E27FC236}">
                  <a16:creationId xmlns:a16="http://schemas.microsoft.com/office/drawing/2014/main" id="{2EDD47D8-6A9B-FF46-A08A-19C6DBF0680F}"/>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4843" name="Line 7">
              <a:extLst>
                <a:ext uri="{FF2B5EF4-FFF2-40B4-BE49-F238E27FC236}">
                  <a16:creationId xmlns:a16="http://schemas.microsoft.com/office/drawing/2014/main" id="{CFE6E081-D889-C74C-BE48-D3E240B250CC}"/>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4844" name="Line 8">
              <a:extLst>
                <a:ext uri="{FF2B5EF4-FFF2-40B4-BE49-F238E27FC236}">
                  <a16:creationId xmlns:a16="http://schemas.microsoft.com/office/drawing/2014/main" id="{C9083E61-E4E4-8342-B824-084781BF0225}"/>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4845" name="Rectangle 9">
              <a:extLst>
                <a:ext uri="{FF2B5EF4-FFF2-40B4-BE49-F238E27FC236}">
                  <a16:creationId xmlns:a16="http://schemas.microsoft.com/office/drawing/2014/main" id="{E12FE9EA-E382-3F48-9561-323CA617C9FF}"/>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46084" name="Rectangle 11">
            <a:extLst>
              <a:ext uri="{FF2B5EF4-FFF2-40B4-BE49-F238E27FC236}">
                <a16:creationId xmlns:a16="http://schemas.microsoft.com/office/drawing/2014/main" id="{02B7A1EC-37B8-0C43-8049-42CC42DC6474}"/>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46085" name="TextBox 1">
            <a:extLst>
              <a:ext uri="{FF2B5EF4-FFF2-40B4-BE49-F238E27FC236}">
                <a16:creationId xmlns:a16="http://schemas.microsoft.com/office/drawing/2014/main" id="{A08E4C44-73EA-5E41-A5C6-15DF8EC277AC}"/>
              </a:ext>
            </a:extLst>
          </p:cNvPr>
          <p:cNvSpPr txBox="1">
            <a:spLocks noChangeArrowheads="1"/>
          </p:cNvSpPr>
          <p:nvPr/>
        </p:nvSpPr>
        <p:spPr bwMode="auto">
          <a:xfrm>
            <a:off x="2479675" y="4418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86" name="TextBox 13">
            <a:extLst>
              <a:ext uri="{FF2B5EF4-FFF2-40B4-BE49-F238E27FC236}">
                <a16:creationId xmlns:a16="http://schemas.microsoft.com/office/drawing/2014/main" id="{CEA12246-25EA-1C4B-93F0-5A410356461A}"/>
              </a:ext>
            </a:extLst>
          </p:cNvPr>
          <p:cNvSpPr txBox="1">
            <a:spLocks noChangeArrowheads="1"/>
          </p:cNvSpPr>
          <p:nvPr/>
        </p:nvSpPr>
        <p:spPr bwMode="auto">
          <a:xfrm>
            <a:off x="3870325" y="44005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87" name="TextBox 14">
            <a:extLst>
              <a:ext uri="{FF2B5EF4-FFF2-40B4-BE49-F238E27FC236}">
                <a16:creationId xmlns:a16="http://schemas.microsoft.com/office/drawing/2014/main" id="{0AD1905C-C5CD-5341-8526-B0D350B2D27E}"/>
              </a:ext>
            </a:extLst>
          </p:cNvPr>
          <p:cNvSpPr txBox="1">
            <a:spLocks noChangeArrowheads="1"/>
          </p:cNvSpPr>
          <p:nvPr/>
        </p:nvSpPr>
        <p:spPr bwMode="auto">
          <a:xfrm>
            <a:off x="4662488" y="218916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88" name="TextBox 15">
            <a:extLst>
              <a:ext uri="{FF2B5EF4-FFF2-40B4-BE49-F238E27FC236}">
                <a16:creationId xmlns:a16="http://schemas.microsoft.com/office/drawing/2014/main" id="{9C71706C-7026-D547-A19E-E15CE37016C2}"/>
              </a:ext>
            </a:extLst>
          </p:cNvPr>
          <p:cNvSpPr txBox="1">
            <a:spLocks noChangeArrowheads="1"/>
          </p:cNvSpPr>
          <p:nvPr/>
        </p:nvSpPr>
        <p:spPr bwMode="auto">
          <a:xfrm>
            <a:off x="5562600" y="218916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89" name="TextBox 16">
            <a:extLst>
              <a:ext uri="{FF2B5EF4-FFF2-40B4-BE49-F238E27FC236}">
                <a16:creationId xmlns:a16="http://schemas.microsoft.com/office/drawing/2014/main" id="{F6777AE7-3789-144F-B5FA-E252D0C8FF05}"/>
              </a:ext>
            </a:extLst>
          </p:cNvPr>
          <p:cNvSpPr txBox="1">
            <a:spLocks noChangeArrowheads="1"/>
          </p:cNvSpPr>
          <p:nvPr/>
        </p:nvSpPr>
        <p:spPr bwMode="auto">
          <a:xfrm>
            <a:off x="4673600" y="23891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0" name="TextBox 17">
            <a:extLst>
              <a:ext uri="{FF2B5EF4-FFF2-40B4-BE49-F238E27FC236}">
                <a16:creationId xmlns:a16="http://schemas.microsoft.com/office/drawing/2014/main" id="{E8FFEA88-C9F9-1A4E-8DAA-9595F3A2AC6A}"/>
              </a:ext>
            </a:extLst>
          </p:cNvPr>
          <p:cNvSpPr txBox="1">
            <a:spLocks noChangeArrowheads="1"/>
          </p:cNvSpPr>
          <p:nvPr/>
        </p:nvSpPr>
        <p:spPr bwMode="auto">
          <a:xfrm>
            <a:off x="5573713" y="238918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1" name="TextBox 18">
            <a:extLst>
              <a:ext uri="{FF2B5EF4-FFF2-40B4-BE49-F238E27FC236}">
                <a16:creationId xmlns:a16="http://schemas.microsoft.com/office/drawing/2014/main" id="{82D0F8E9-DC00-A24C-8702-B47101AD21B1}"/>
              </a:ext>
            </a:extLst>
          </p:cNvPr>
          <p:cNvSpPr txBox="1">
            <a:spLocks noChangeArrowheads="1"/>
          </p:cNvSpPr>
          <p:nvPr/>
        </p:nvSpPr>
        <p:spPr bwMode="auto">
          <a:xfrm>
            <a:off x="4670425" y="27955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2" name="TextBox 19">
            <a:extLst>
              <a:ext uri="{FF2B5EF4-FFF2-40B4-BE49-F238E27FC236}">
                <a16:creationId xmlns:a16="http://schemas.microsoft.com/office/drawing/2014/main" id="{F9CDCA92-479E-E64F-876D-A7A41DCC03FE}"/>
              </a:ext>
            </a:extLst>
          </p:cNvPr>
          <p:cNvSpPr txBox="1">
            <a:spLocks noChangeArrowheads="1"/>
          </p:cNvSpPr>
          <p:nvPr/>
        </p:nvSpPr>
        <p:spPr bwMode="auto">
          <a:xfrm>
            <a:off x="5568950" y="279558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3" name="TextBox 20">
            <a:extLst>
              <a:ext uri="{FF2B5EF4-FFF2-40B4-BE49-F238E27FC236}">
                <a16:creationId xmlns:a16="http://schemas.microsoft.com/office/drawing/2014/main" id="{08B23333-C2F2-714A-A78B-3C61AD2A0F33}"/>
              </a:ext>
            </a:extLst>
          </p:cNvPr>
          <p:cNvSpPr txBox="1">
            <a:spLocks noChangeArrowheads="1"/>
          </p:cNvSpPr>
          <p:nvPr/>
        </p:nvSpPr>
        <p:spPr bwMode="auto">
          <a:xfrm>
            <a:off x="4678363" y="258603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4" name="TextBox 21">
            <a:extLst>
              <a:ext uri="{FF2B5EF4-FFF2-40B4-BE49-F238E27FC236}">
                <a16:creationId xmlns:a16="http://schemas.microsoft.com/office/drawing/2014/main" id="{93908C93-D921-2448-B73C-3FAF27D175AE}"/>
              </a:ext>
            </a:extLst>
          </p:cNvPr>
          <p:cNvSpPr txBox="1">
            <a:spLocks noChangeArrowheads="1"/>
          </p:cNvSpPr>
          <p:nvPr/>
        </p:nvSpPr>
        <p:spPr bwMode="auto">
          <a:xfrm>
            <a:off x="5578475" y="25860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5" name="TextBox 22">
            <a:extLst>
              <a:ext uri="{FF2B5EF4-FFF2-40B4-BE49-F238E27FC236}">
                <a16:creationId xmlns:a16="http://schemas.microsoft.com/office/drawing/2014/main" id="{948E00DF-D8E1-1548-AC02-F17904E0CB40}"/>
              </a:ext>
            </a:extLst>
          </p:cNvPr>
          <p:cNvSpPr txBox="1">
            <a:spLocks noChangeArrowheads="1"/>
          </p:cNvSpPr>
          <p:nvPr/>
        </p:nvSpPr>
        <p:spPr bwMode="auto">
          <a:xfrm>
            <a:off x="4679950" y="30051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6" name="TextBox 23">
            <a:extLst>
              <a:ext uri="{FF2B5EF4-FFF2-40B4-BE49-F238E27FC236}">
                <a16:creationId xmlns:a16="http://schemas.microsoft.com/office/drawing/2014/main" id="{13AB6014-3ED2-4645-AF40-7E6572292A34}"/>
              </a:ext>
            </a:extLst>
          </p:cNvPr>
          <p:cNvSpPr txBox="1">
            <a:spLocks noChangeArrowheads="1"/>
          </p:cNvSpPr>
          <p:nvPr/>
        </p:nvSpPr>
        <p:spPr bwMode="auto">
          <a:xfrm>
            <a:off x="5578475" y="30051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7" name="TextBox 24">
            <a:extLst>
              <a:ext uri="{FF2B5EF4-FFF2-40B4-BE49-F238E27FC236}">
                <a16:creationId xmlns:a16="http://schemas.microsoft.com/office/drawing/2014/main" id="{813EE89C-2BA5-CE43-8E6F-35F2CE9C3375}"/>
              </a:ext>
            </a:extLst>
          </p:cNvPr>
          <p:cNvSpPr txBox="1">
            <a:spLocks noChangeArrowheads="1"/>
          </p:cNvSpPr>
          <p:nvPr/>
        </p:nvSpPr>
        <p:spPr bwMode="auto">
          <a:xfrm>
            <a:off x="4676775" y="32067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8" name="TextBox 25">
            <a:extLst>
              <a:ext uri="{FF2B5EF4-FFF2-40B4-BE49-F238E27FC236}">
                <a16:creationId xmlns:a16="http://schemas.microsoft.com/office/drawing/2014/main" id="{BB66737E-7262-264A-B515-D08F577B66E1}"/>
              </a:ext>
            </a:extLst>
          </p:cNvPr>
          <p:cNvSpPr txBox="1">
            <a:spLocks noChangeArrowheads="1"/>
          </p:cNvSpPr>
          <p:nvPr/>
        </p:nvSpPr>
        <p:spPr bwMode="auto">
          <a:xfrm>
            <a:off x="5575300" y="3206750"/>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099" name="TextBox 26">
            <a:extLst>
              <a:ext uri="{FF2B5EF4-FFF2-40B4-BE49-F238E27FC236}">
                <a16:creationId xmlns:a16="http://schemas.microsoft.com/office/drawing/2014/main" id="{9B1710E2-673E-6A4E-BCCE-CEDD0519C90B}"/>
              </a:ext>
            </a:extLst>
          </p:cNvPr>
          <p:cNvSpPr txBox="1">
            <a:spLocks noChangeArrowheads="1"/>
          </p:cNvSpPr>
          <p:nvPr/>
        </p:nvSpPr>
        <p:spPr bwMode="auto">
          <a:xfrm>
            <a:off x="4679950" y="3402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100" name="TextBox 27">
            <a:extLst>
              <a:ext uri="{FF2B5EF4-FFF2-40B4-BE49-F238E27FC236}">
                <a16:creationId xmlns:a16="http://schemas.microsoft.com/office/drawing/2014/main" id="{3F80E04F-5685-F542-AAF4-C8436D9169EE}"/>
              </a:ext>
            </a:extLst>
          </p:cNvPr>
          <p:cNvSpPr txBox="1">
            <a:spLocks noChangeArrowheads="1"/>
          </p:cNvSpPr>
          <p:nvPr/>
        </p:nvSpPr>
        <p:spPr bwMode="auto">
          <a:xfrm>
            <a:off x="5578475" y="340201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6101" name="타원 2">
            <a:extLst>
              <a:ext uri="{FF2B5EF4-FFF2-40B4-BE49-F238E27FC236}">
                <a16:creationId xmlns:a16="http://schemas.microsoft.com/office/drawing/2014/main" id="{C7E8F57C-3DEE-6340-A23C-7AE391B6DD4B}"/>
              </a:ext>
            </a:extLst>
          </p:cNvPr>
          <p:cNvSpPr>
            <a:spLocks noChangeArrowheads="1"/>
          </p:cNvSpPr>
          <p:nvPr/>
        </p:nvSpPr>
        <p:spPr bwMode="auto">
          <a:xfrm>
            <a:off x="2479675" y="4665663"/>
            <a:ext cx="306388"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46102" name="타원 29">
            <a:extLst>
              <a:ext uri="{FF2B5EF4-FFF2-40B4-BE49-F238E27FC236}">
                <a16:creationId xmlns:a16="http://schemas.microsoft.com/office/drawing/2014/main" id="{F175A3D8-8D32-3A41-9845-97334423B20B}"/>
              </a:ext>
            </a:extLst>
          </p:cNvPr>
          <p:cNvSpPr>
            <a:spLocks noChangeArrowheads="1"/>
          </p:cNvSpPr>
          <p:nvPr/>
        </p:nvSpPr>
        <p:spPr bwMode="auto">
          <a:xfrm>
            <a:off x="3057525" y="2617788"/>
            <a:ext cx="306388"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바닥글 개체 틀 3">
            <a:extLst>
              <a:ext uri="{FF2B5EF4-FFF2-40B4-BE49-F238E27FC236}">
                <a16:creationId xmlns:a16="http://schemas.microsoft.com/office/drawing/2014/main" id="{DC1DAF86-06D9-EF43-B502-3713FBD43ADA}"/>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9199258-1592-9A4A-8944-DD613A9EC78A}"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22</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6867" name="Rectangle 2">
            <a:extLst>
              <a:ext uri="{FF2B5EF4-FFF2-40B4-BE49-F238E27FC236}">
                <a16:creationId xmlns:a16="http://schemas.microsoft.com/office/drawing/2014/main" id="{C8F20AD0-2D34-174C-A8F7-75F8C3CEF04B}"/>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48131" name="Group 3">
            <a:extLst>
              <a:ext uri="{FF2B5EF4-FFF2-40B4-BE49-F238E27FC236}">
                <a16:creationId xmlns:a16="http://schemas.microsoft.com/office/drawing/2014/main" id="{6CCDCC08-A55D-4940-9D4F-7B953923AC0D}"/>
              </a:ext>
            </a:extLst>
          </p:cNvPr>
          <p:cNvGrpSpPr>
            <a:grpSpLocks/>
          </p:cNvGrpSpPr>
          <p:nvPr/>
        </p:nvGrpSpPr>
        <p:grpSpPr bwMode="auto">
          <a:xfrm>
            <a:off x="1600200" y="1676400"/>
            <a:ext cx="6343650" cy="2159000"/>
            <a:chOff x="1516" y="728"/>
            <a:chExt cx="3996" cy="1360"/>
          </a:xfrm>
        </p:grpSpPr>
        <p:sp>
          <p:nvSpPr>
            <p:cNvPr id="36889" name="Rectangle 4">
              <a:extLst>
                <a:ext uri="{FF2B5EF4-FFF2-40B4-BE49-F238E27FC236}">
                  <a16:creationId xmlns:a16="http://schemas.microsoft.com/office/drawing/2014/main" id="{10842AD4-7629-3942-994B-552953136BB7}"/>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36890" name="Line 5">
              <a:extLst>
                <a:ext uri="{FF2B5EF4-FFF2-40B4-BE49-F238E27FC236}">
                  <a16:creationId xmlns:a16="http://schemas.microsoft.com/office/drawing/2014/main" id="{22C0BDDF-E2F1-5341-8981-C2D3A81E58F5}"/>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6891" name="Line 6">
              <a:extLst>
                <a:ext uri="{FF2B5EF4-FFF2-40B4-BE49-F238E27FC236}">
                  <a16:creationId xmlns:a16="http://schemas.microsoft.com/office/drawing/2014/main" id="{7E413F81-0399-A545-900A-13244FC76F17}"/>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6892" name="Line 7">
              <a:extLst>
                <a:ext uri="{FF2B5EF4-FFF2-40B4-BE49-F238E27FC236}">
                  <a16:creationId xmlns:a16="http://schemas.microsoft.com/office/drawing/2014/main" id="{672CD66F-4BF0-F043-9B73-A94C3F5A891F}"/>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6893" name="Line 8">
              <a:extLst>
                <a:ext uri="{FF2B5EF4-FFF2-40B4-BE49-F238E27FC236}">
                  <a16:creationId xmlns:a16="http://schemas.microsoft.com/office/drawing/2014/main" id="{369E462B-8935-FC4A-A2E0-31504FE853F3}"/>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6894" name="Rectangle 9">
              <a:extLst>
                <a:ext uri="{FF2B5EF4-FFF2-40B4-BE49-F238E27FC236}">
                  <a16:creationId xmlns:a16="http://schemas.microsoft.com/office/drawing/2014/main" id="{88D8BF44-C958-CF4B-8FD5-F8A7F4831D86}"/>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48132" name="Rectangle 11">
            <a:extLst>
              <a:ext uri="{FF2B5EF4-FFF2-40B4-BE49-F238E27FC236}">
                <a16:creationId xmlns:a16="http://schemas.microsoft.com/office/drawing/2014/main" id="{3A7EB153-6EC9-EB41-9C8A-6998DD951440}"/>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36870" name="아래쪽 화살표 1">
            <a:extLst>
              <a:ext uri="{FF2B5EF4-FFF2-40B4-BE49-F238E27FC236}">
                <a16:creationId xmlns:a16="http://schemas.microsoft.com/office/drawing/2014/main" id="{12898525-D732-D84D-9B4B-EF1CEDDE64A2}"/>
              </a:ext>
            </a:extLst>
          </p:cNvPr>
          <p:cNvSpPr>
            <a:spLocks noChangeArrowheads="1"/>
          </p:cNvSpPr>
          <p:nvPr/>
        </p:nvSpPr>
        <p:spPr bwMode="auto">
          <a:xfrm rot="1111997">
            <a:off x="2395538" y="4997450"/>
            <a:ext cx="174625" cy="200025"/>
          </a:xfrm>
          <a:prstGeom prst="downArrow">
            <a:avLst>
              <a:gd name="adj1" fmla="val 50000"/>
              <a:gd name="adj2" fmla="val 50114"/>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36871" name="아래쪽 화살표 13">
            <a:extLst>
              <a:ext uri="{FF2B5EF4-FFF2-40B4-BE49-F238E27FC236}">
                <a16:creationId xmlns:a16="http://schemas.microsoft.com/office/drawing/2014/main" id="{CBA19EF2-3FDC-A34C-9B2A-0BC873918D1A}"/>
              </a:ext>
            </a:extLst>
          </p:cNvPr>
          <p:cNvSpPr>
            <a:spLocks noChangeArrowheads="1"/>
          </p:cNvSpPr>
          <p:nvPr/>
        </p:nvSpPr>
        <p:spPr bwMode="auto">
          <a:xfrm rot="-4465988">
            <a:off x="2935287" y="4824413"/>
            <a:ext cx="174625" cy="546100"/>
          </a:xfrm>
          <a:prstGeom prst="downArrow">
            <a:avLst>
              <a:gd name="adj1" fmla="val 50000"/>
              <a:gd name="adj2" fmla="val 4987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48135" name="TextBox 14">
            <a:extLst>
              <a:ext uri="{FF2B5EF4-FFF2-40B4-BE49-F238E27FC236}">
                <a16:creationId xmlns:a16="http://schemas.microsoft.com/office/drawing/2014/main" id="{2229D38A-861D-5048-B34D-B9FFE281BF26}"/>
              </a:ext>
            </a:extLst>
          </p:cNvPr>
          <p:cNvSpPr txBox="1">
            <a:spLocks noChangeArrowheads="1"/>
          </p:cNvSpPr>
          <p:nvPr/>
        </p:nvSpPr>
        <p:spPr bwMode="auto">
          <a:xfrm>
            <a:off x="2055813" y="48720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36" name="TextBox 15">
            <a:extLst>
              <a:ext uri="{FF2B5EF4-FFF2-40B4-BE49-F238E27FC236}">
                <a16:creationId xmlns:a16="http://schemas.microsoft.com/office/drawing/2014/main" id="{EC3F2127-1842-6E4B-9C05-66EB6D1EED80}"/>
              </a:ext>
            </a:extLst>
          </p:cNvPr>
          <p:cNvSpPr txBox="1">
            <a:spLocks noChangeArrowheads="1"/>
          </p:cNvSpPr>
          <p:nvPr/>
        </p:nvSpPr>
        <p:spPr bwMode="auto">
          <a:xfrm>
            <a:off x="3378200" y="485457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37" name="TextBox 16">
            <a:extLst>
              <a:ext uri="{FF2B5EF4-FFF2-40B4-BE49-F238E27FC236}">
                <a16:creationId xmlns:a16="http://schemas.microsoft.com/office/drawing/2014/main" id="{BACAA4A2-2061-2D44-816F-EAB6AB4AB2AD}"/>
              </a:ext>
            </a:extLst>
          </p:cNvPr>
          <p:cNvSpPr txBox="1">
            <a:spLocks noChangeArrowheads="1"/>
          </p:cNvSpPr>
          <p:nvPr/>
        </p:nvSpPr>
        <p:spPr bwMode="auto">
          <a:xfrm>
            <a:off x="4291013" y="486410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38" name="TextBox 17">
            <a:extLst>
              <a:ext uri="{FF2B5EF4-FFF2-40B4-BE49-F238E27FC236}">
                <a16:creationId xmlns:a16="http://schemas.microsoft.com/office/drawing/2014/main" id="{48965CCD-01E1-7842-A38E-9D6AD92C6E2F}"/>
              </a:ext>
            </a:extLst>
          </p:cNvPr>
          <p:cNvSpPr txBox="1">
            <a:spLocks noChangeArrowheads="1"/>
          </p:cNvSpPr>
          <p:nvPr/>
        </p:nvSpPr>
        <p:spPr bwMode="auto">
          <a:xfrm>
            <a:off x="4662488" y="23796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39" name="TextBox 18">
            <a:extLst>
              <a:ext uri="{FF2B5EF4-FFF2-40B4-BE49-F238E27FC236}">
                <a16:creationId xmlns:a16="http://schemas.microsoft.com/office/drawing/2014/main" id="{321EFEA8-F088-3F47-A0FE-12202F82AE30}"/>
              </a:ext>
            </a:extLst>
          </p:cNvPr>
          <p:cNvSpPr txBox="1">
            <a:spLocks noChangeArrowheads="1"/>
          </p:cNvSpPr>
          <p:nvPr/>
        </p:nvSpPr>
        <p:spPr bwMode="auto">
          <a:xfrm>
            <a:off x="4667250" y="25955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0" name="TextBox 19">
            <a:extLst>
              <a:ext uri="{FF2B5EF4-FFF2-40B4-BE49-F238E27FC236}">
                <a16:creationId xmlns:a16="http://schemas.microsoft.com/office/drawing/2014/main" id="{F688636F-F855-FD41-8ED4-8B64DE3AFD80}"/>
              </a:ext>
            </a:extLst>
          </p:cNvPr>
          <p:cNvSpPr txBox="1">
            <a:spLocks noChangeArrowheads="1"/>
          </p:cNvSpPr>
          <p:nvPr/>
        </p:nvSpPr>
        <p:spPr bwMode="auto">
          <a:xfrm>
            <a:off x="4667250" y="2803525"/>
            <a:ext cx="32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1" name="TextBox 20">
            <a:extLst>
              <a:ext uri="{FF2B5EF4-FFF2-40B4-BE49-F238E27FC236}">
                <a16:creationId xmlns:a16="http://schemas.microsoft.com/office/drawing/2014/main" id="{9A022152-F175-C64A-B8C9-FD55CDBCC097}"/>
              </a:ext>
            </a:extLst>
          </p:cNvPr>
          <p:cNvSpPr txBox="1">
            <a:spLocks noChangeArrowheads="1"/>
          </p:cNvSpPr>
          <p:nvPr/>
        </p:nvSpPr>
        <p:spPr bwMode="auto">
          <a:xfrm>
            <a:off x="4667250" y="3011488"/>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2" name="TextBox 21">
            <a:extLst>
              <a:ext uri="{FF2B5EF4-FFF2-40B4-BE49-F238E27FC236}">
                <a16:creationId xmlns:a16="http://schemas.microsoft.com/office/drawing/2014/main" id="{A4C5A369-643A-CA42-964E-21F155B98964}"/>
              </a:ext>
            </a:extLst>
          </p:cNvPr>
          <p:cNvSpPr txBox="1">
            <a:spLocks noChangeArrowheads="1"/>
          </p:cNvSpPr>
          <p:nvPr/>
        </p:nvSpPr>
        <p:spPr bwMode="auto">
          <a:xfrm>
            <a:off x="4667250" y="3221038"/>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3" name="TextBox 22">
            <a:extLst>
              <a:ext uri="{FF2B5EF4-FFF2-40B4-BE49-F238E27FC236}">
                <a16:creationId xmlns:a16="http://schemas.microsoft.com/office/drawing/2014/main" id="{B9F6D8C9-FB08-8F40-B9C4-1592596414FF}"/>
              </a:ext>
            </a:extLst>
          </p:cNvPr>
          <p:cNvSpPr txBox="1">
            <a:spLocks noChangeArrowheads="1"/>
          </p:cNvSpPr>
          <p:nvPr/>
        </p:nvSpPr>
        <p:spPr bwMode="auto">
          <a:xfrm>
            <a:off x="4667250" y="3429000"/>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4" name="TextBox 23">
            <a:extLst>
              <a:ext uri="{FF2B5EF4-FFF2-40B4-BE49-F238E27FC236}">
                <a16:creationId xmlns:a16="http://schemas.microsoft.com/office/drawing/2014/main" id="{4C54518F-4FC4-F448-9593-F19162006B1F}"/>
              </a:ext>
            </a:extLst>
          </p:cNvPr>
          <p:cNvSpPr txBox="1">
            <a:spLocks noChangeArrowheads="1"/>
          </p:cNvSpPr>
          <p:nvPr/>
        </p:nvSpPr>
        <p:spPr bwMode="auto">
          <a:xfrm>
            <a:off x="5570538" y="29956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5" name="TextBox 24">
            <a:extLst>
              <a:ext uri="{FF2B5EF4-FFF2-40B4-BE49-F238E27FC236}">
                <a16:creationId xmlns:a16="http://schemas.microsoft.com/office/drawing/2014/main" id="{DE3200BA-FDA3-C14D-960D-6DA614812FE2}"/>
              </a:ext>
            </a:extLst>
          </p:cNvPr>
          <p:cNvSpPr txBox="1">
            <a:spLocks noChangeArrowheads="1"/>
          </p:cNvSpPr>
          <p:nvPr/>
        </p:nvSpPr>
        <p:spPr bwMode="auto">
          <a:xfrm>
            <a:off x="5570538" y="32035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6" name="TextBox 25">
            <a:extLst>
              <a:ext uri="{FF2B5EF4-FFF2-40B4-BE49-F238E27FC236}">
                <a16:creationId xmlns:a16="http://schemas.microsoft.com/office/drawing/2014/main" id="{FBA12E5F-64C4-BF4F-90C5-A682B972D03D}"/>
              </a:ext>
            </a:extLst>
          </p:cNvPr>
          <p:cNvSpPr txBox="1">
            <a:spLocks noChangeArrowheads="1"/>
          </p:cNvSpPr>
          <p:nvPr/>
        </p:nvSpPr>
        <p:spPr bwMode="auto">
          <a:xfrm>
            <a:off x="5570538" y="3411538"/>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7" name="TextBox 26">
            <a:extLst>
              <a:ext uri="{FF2B5EF4-FFF2-40B4-BE49-F238E27FC236}">
                <a16:creationId xmlns:a16="http://schemas.microsoft.com/office/drawing/2014/main" id="{39F90030-0113-1245-9C32-5CBA2E56A7EA}"/>
              </a:ext>
            </a:extLst>
          </p:cNvPr>
          <p:cNvSpPr txBox="1">
            <a:spLocks noChangeArrowheads="1"/>
          </p:cNvSpPr>
          <p:nvPr/>
        </p:nvSpPr>
        <p:spPr bwMode="auto">
          <a:xfrm>
            <a:off x="5570538" y="27971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8" name="TextBox 27">
            <a:extLst>
              <a:ext uri="{FF2B5EF4-FFF2-40B4-BE49-F238E27FC236}">
                <a16:creationId xmlns:a16="http://schemas.microsoft.com/office/drawing/2014/main" id="{A13AC6C8-F9F7-364E-BA37-87522AF5397E}"/>
              </a:ext>
            </a:extLst>
          </p:cNvPr>
          <p:cNvSpPr txBox="1">
            <a:spLocks noChangeArrowheads="1"/>
          </p:cNvSpPr>
          <p:nvPr/>
        </p:nvSpPr>
        <p:spPr bwMode="auto">
          <a:xfrm>
            <a:off x="4657725" y="216376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49" name="TextBox 28">
            <a:extLst>
              <a:ext uri="{FF2B5EF4-FFF2-40B4-BE49-F238E27FC236}">
                <a16:creationId xmlns:a16="http://schemas.microsoft.com/office/drawing/2014/main" id="{9772AEC2-372E-D047-A565-157077432864}"/>
              </a:ext>
            </a:extLst>
          </p:cNvPr>
          <p:cNvSpPr txBox="1">
            <a:spLocks noChangeArrowheads="1"/>
          </p:cNvSpPr>
          <p:nvPr/>
        </p:nvSpPr>
        <p:spPr bwMode="auto">
          <a:xfrm>
            <a:off x="5564188" y="2184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50" name="TextBox 29">
            <a:extLst>
              <a:ext uri="{FF2B5EF4-FFF2-40B4-BE49-F238E27FC236}">
                <a16:creationId xmlns:a16="http://schemas.microsoft.com/office/drawing/2014/main" id="{6DBD45EA-5DFA-8F43-966A-8BA818C28239}"/>
              </a:ext>
            </a:extLst>
          </p:cNvPr>
          <p:cNvSpPr txBox="1">
            <a:spLocks noChangeArrowheads="1"/>
          </p:cNvSpPr>
          <p:nvPr/>
        </p:nvSpPr>
        <p:spPr bwMode="auto">
          <a:xfrm>
            <a:off x="5567363" y="2389188"/>
            <a:ext cx="315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48151" name="TextBox 30">
            <a:extLst>
              <a:ext uri="{FF2B5EF4-FFF2-40B4-BE49-F238E27FC236}">
                <a16:creationId xmlns:a16="http://schemas.microsoft.com/office/drawing/2014/main" id="{775E4A6E-3B32-A243-B731-50F756DCE391}"/>
              </a:ext>
            </a:extLst>
          </p:cNvPr>
          <p:cNvSpPr txBox="1">
            <a:spLocks noChangeArrowheads="1"/>
          </p:cNvSpPr>
          <p:nvPr/>
        </p:nvSpPr>
        <p:spPr bwMode="auto">
          <a:xfrm>
            <a:off x="55721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바닥글 개체 틀 3">
            <a:extLst>
              <a:ext uri="{FF2B5EF4-FFF2-40B4-BE49-F238E27FC236}">
                <a16:creationId xmlns:a16="http://schemas.microsoft.com/office/drawing/2014/main" id="{2A5A9DDC-40D0-0744-B9B4-D4FBB4AC54EC}"/>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F286F445-4255-194C-BF40-028B6A1329DD}"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23</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38915" name="Rectangle 2">
            <a:extLst>
              <a:ext uri="{FF2B5EF4-FFF2-40B4-BE49-F238E27FC236}">
                <a16:creationId xmlns:a16="http://schemas.microsoft.com/office/drawing/2014/main" id="{112BAD10-8CC1-3D46-95D3-9095D10FAFD4}"/>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50179" name="Group 3">
            <a:extLst>
              <a:ext uri="{FF2B5EF4-FFF2-40B4-BE49-F238E27FC236}">
                <a16:creationId xmlns:a16="http://schemas.microsoft.com/office/drawing/2014/main" id="{6C96F571-AE54-F849-89F1-BFB1345A88AB}"/>
              </a:ext>
            </a:extLst>
          </p:cNvPr>
          <p:cNvGrpSpPr>
            <a:grpSpLocks/>
          </p:cNvGrpSpPr>
          <p:nvPr/>
        </p:nvGrpSpPr>
        <p:grpSpPr bwMode="auto">
          <a:xfrm>
            <a:off x="1600200" y="1676400"/>
            <a:ext cx="6343650" cy="2159000"/>
            <a:chOff x="1516" y="728"/>
            <a:chExt cx="3996" cy="1360"/>
          </a:xfrm>
        </p:grpSpPr>
        <p:sp>
          <p:nvSpPr>
            <p:cNvPr id="38939" name="Rectangle 4">
              <a:extLst>
                <a:ext uri="{FF2B5EF4-FFF2-40B4-BE49-F238E27FC236}">
                  <a16:creationId xmlns:a16="http://schemas.microsoft.com/office/drawing/2014/main" id="{F390F389-3CC8-2F4B-BA21-F95FC0F8E64B}"/>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38940" name="Line 5">
              <a:extLst>
                <a:ext uri="{FF2B5EF4-FFF2-40B4-BE49-F238E27FC236}">
                  <a16:creationId xmlns:a16="http://schemas.microsoft.com/office/drawing/2014/main" id="{E53D105F-DD49-9449-84DA-EE05443CF05B}"/>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8941" name="Line 6">
              <a:extLst>
                <a:ext uri="{FF2B5EF4-FFF2-40B4-BE49-F238E27FC236}">
                  <a16:creationId xmlns:a16="http://schemas.microsoft.com/office/drawing/2014/main" id="{4E0CAE97-54CC-174E-A537-8409B9D2E414}"/>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8942" name="Line 7">
              <a:extLst>
                <a:ext uri="{FF2B5EF4-FFF2-40B4-BE49-F238E27FC236}">
                  <a16:creationId xmlns:a16="http://schemas.microsoft.com/office/drawing/2014/main" id="{06E95BF2-996B-4840-9B8C-FB05B541FEFD}"/>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8943" name="Line 8">
              <a:extLst>
                <a:ext uri="{FF2B5EF4-FFF2-40B4-BE49-F238E27FC236}">
                  <a16:creationId xmlns:a16="http://schemas.microsoft.com/office/drawing/2014/main" id="{32C77122-4857-EC49-A75B-8725A0658C68}"/>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38944" name="Rectangle 9">
              <a:extLst>
                <a:ext uri="{FF2B5EF4-FFF2-40B4-BE49-F238E27FC236}">
                  <a16:creationId xmlns:a16="http://schemas.microsoft.com/office/drawing/2014/main" id="{C40BB162-9137-2E44-A128-E0189A9B2A2A}"/>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50180" name="Rectangle 11">
            <a:extLst>
              <a:ext uri="{FF2B5EF4-FFF2-40B4-BE49-F238E27FC236}">
                <a16:creationId xmlns:a16="http://schemas.microsoft.com/office/drawing/2014/main" id="{92F4C449-27E6-A040-ADBA-157FDA4B89AB}"/>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38918" name="아래쪽 화살표 1">
            <a:extLst>
              <a:ext uri="{FF2B5EF4-FFF2-40B4-BE49-F238E27FC236}">
                <a16:creationId xmlns:a16="http://schemas.microsoft.com/office/drawing/2014/main" id="{C8A1E1A5-8EAE-CB40-B505-085333E22B8F}"/>
              </a:ext>
            </a:extLst>
          </p:cNvPr>
          <p:cNvSpPr>
            <a:spLocks noChangeArrowheads="1"/>
          </p:cNvSpPr>
          <p:nvPr/>
        </p:nvSpPr>
        <p:spPr bwMode="auto">
          <a:xfrm rot="1111997">
            <a:off x="2395538" y="4997450"/>
            <a:ext cx="174625" cy="200025"/>
          </a:xfrm>
          <a:prstGeom prst="downArrow">
            <a:avLst>
              <a:gd name="adj1" fmla="val 50000"/>
              <a:gd name="adj2" fmla="val 50114"/>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38919" name="아래쪽 화살표 13">
            <a:extLst>
              <a:ext uri="{FF2B5EF4-FFF2-40B4-BE49-F238E27FC236}">
                <a16:creationId xmlns:a16="http://schemas.microsoft.com/office/drawing/2014/main" id="{22174BC3-9648-634D-8741-37D478D00DDF}"/>
              </a:ext>
            </a:extLst>
          </p:cNvPr>
          <p:cNvSpPr>
            <a:spLocks noChangeArrowheads="1"/>
          </p:cNvSpPr>
          <p:nvPr/>
        </p:nvSpPr>
        <p:spPr bwMode="auto">
          <a:xfrm rot="-4465988">
            <a:off x="2935287" y="4824413"/>
            <a:ext cx="174625" cy="546100"/>
          </a:xfrm>
          <a:prstGeom prst="downArrow">
            <a:avLst>
              <a:gd name="adj1" fmla="val 50000"/>
              <a:gd name="adj2" fmla="val 4987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50183" name="TextBox 14">
            <a:extLst>
              <a:ext uri="{FF2B5EF4-FFF2-40B4-BE49-F238E27FC236}">
                <a16:creationId xmlns:a16="http://schemas.microsoft.com/office/drawing/2014/main" id="{013BCD52-C799-A64D-832C-56220380BE26}"/>
              </a:ext>
            </a:extLst>
          </p:cNvPr>
          <p:cNvSpPr txBox="1">
            <a:spLocks noChangeArrowheads="1"/>
          </p:cNvSpPr>
          <p:nvPr/>
        </p:nvSpPr>
        <p:spPr bwMode="auto">
          <a:xfrm>
            <a:off x="2055813" y="48720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84" name="TextBox 15">
            <a:extLst>
              <a:ext uri="{FF2B5EF4-FFF2-40B4-BE49-F238E27FC236}">
                <a16:creationId xmlns:a16="http://schemas.microsoft.com/office/drawing/2014/main" id="{215298CB-5B4D-134D-8C39-2C31CD885819}"/>
              </a:ext>
            </a:extLst>
          </p:cNvPr>
          <p:cNvSpPr txBox="1">
            <a:spLocks noChangeArrowheads="1"/>
          </p:cNvSpPr>
          <p:nvPr/>
        </p:nvSpPr>
        <p:spPr bwMode="auto">
          <a:xfrm>
            <a:off x="3378200" y="485457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85" name="TextBox 16">
            <a:extLst>
              <a:ext uri="{FF2B5EF4-FFF2-40B4-BE49-F238E27FC236}">
                <a16:creationId xmlns:a16="http://schemas.microsoft.com/office/drawing/2014/main" id="{593C4513-534C-244B-A30A-8F995B56FE79}"/>
              </a:ext>
            </a:extLst>
          </p:cNvPr>
          <p:cNvSpPr txBox="1">
            <a:spLocks noChangeArrowheads="1"/>
          </p:cNvSpPr>
          <p:nvPr/>
        </p:nvSpPr>
        <p:spPr bwMode="auto">
          <a:xfrm>
            <a:off x="4291013" y="486410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86" name="TextBox 17">
            <a:extLst>
              <a:ext uri="{FF2B5EF4-FFF2-40B4-BE49-F238E27FC236}">
                <a16:creationId xmlns:a16="http://schemas.microsoft.com/office/drawing/2014/main" id="{CBC01504-E168-3245-98A9-20BA92C331AD}"/>
              </a:ext>
            </a:extLst>
          </p:cNvPr>
          <p:cNvSpPr txBox="1">
            <a:spLocks noChangeArrowheads="1"/>
          </p:cNvSpPr>
          <p:nvPr/>
        </p:nvSpPr>
        <p:spPr bwMode="auto">
          <a:xfrm>
            <a:off x="4662488" y="23796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87" name="TextBox 18">
            <a:extLst>
              <a:ext uri="{FF2B5EF4-FFF2-40B4-BE49-F238E27FC236}">
                <a16:creationId xmlns:a16="http://schemas.microsoft.com/office/drawing/2014/main" id="{00241640-3635-244A-BF29-0C2C25AFC1D3}"/>
              </a:ext>
            </a:extLst>
          </p:cNvPr>
          <p:cNvSpPr txBox="1">
            <a:spLocks noChangeArrowheads="1"/>
          </p:cNvSpPr>
          <p:nvPr/>
        </p:nvSpPr>
        <p:spPr bwMode="auto">
          <a:xfrm>
            <a:off x="4667250" y="25955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88" name="TextBox 19">
            <a:extLst>
              <a:ext uri="{FF2B5EF4-FFF2-40B4-BE49-F238E27FC236}">
                <a16:creationId xmlns:a16="http://schemas.microsoft.com/office/drawing/2014/main" id="{50939956-F25F-3C4A-B8F1-42546A2681D4}"/>
              </a:ext>
            </a:extLst>
          </p:cNvPr>
          <p:cNvSpPr txBox="1">
            <a:spLocks noChangeArrowheads="1"/>
          </p:cNvSpPr>
          <p:nvPr/>
        </p:nvSpPr>
        <p:spPr bwMode="auto">
          <a:xfrm>
            <a:off x="4667250" y="2803525"/>
            <a:ext cx="32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89" name="TextBox 20">
            <a:extLst>
              <a:ext uri="{FF2B5EF4-FFF2-40B4-BE49-F238E27FC236}">
                <a16:creationId xmlns:a16="http://schemas.microsoft.com/office/drawing/2014/main" id="{1CFB79CE-5AF8-0548-8544-151626DAF9F4}"/>
              </a:ext>
            </a:extLst>
          </p:cNvPr>
          <p:cNvSpPr txBox="1">
            <a:spLocks noChangeArrowheads="1"/>
          </p:cNvSpPr>
          <p:nvPr/>
        </p:nvSpPr>
        <p:spPr bwMode="auto">
          <a:xfrm>
            <a:off x="4667250" y="3011488"/>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0" name="TextBox 21">
            <a:extLst>
              <a:ext uri="{FF2B5EF4-FFF2-40B4-BE49-F238E27FC236}">
                <a16:creationId xmlns:a16="http://schemas.microsoft.com/office/drawing/2014/main" id="{A6847ACC-E861-E341-ACC0-2F17F2EBF808}"/>
              </a:ext>
            </a:extLst>
          </p:cNvPr>
          <p:cNvSpPr txBox="1">
            <a:spLocks noChangeArrowheads="1"/>
          </p:cNvSpPr>
          <p:nvPr/>
        </p:nvSpPr>
        <p:spPr bwMode="auto">
          <a:xfrm>
            <a:off x="4667250" y="3221038"/>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1" name="TextBox 22">
            <a:extLst>
              <a:ext uri="{FF2B5EF4-FFF2-40B4-BE49-F238E27FC236}">
                <a16:creationId xmlns:a16="http://schemas.microsoft.com/office/drawing/2014/main" id="{3CD1D5A7-9BCD-0546-83EA-10155582F3E1}"/>
              </a:ext>
            </a:extLst>
          </p:cNvPr>
          <p:cNvSpPr txBox="1">
            <a:spLocks noChangeArrowheads="1"/>
          </p:cNvSpPr>
          <p:nvPr/>
        </p:nvSpPr>
        <p:spPr bwMode="auto">
          <a:xfrm>
            <a:off x="4667250" y="3429000"/>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2" name="TextBox 23">
            <a:extLst>
              <a:ext uri="{FF2B5EF4-FFF2-40B4-BE49-F238E27FC236}">
                <a16:creationId xmlns:a16="http://schemas.microsoft.com/office/drawing/2014/main" id="{378E6318-78E4-5344-86DC-A7BA4B8EBE73}"/>
              </a:ext>
            </a:extLst>
          </p:cNvPr>
          <p:cNvSpPr txBox="1">
            <a:spLocks noChangeArrowheads="1"/>
          </p:cNvSpPr>
          <p:nvPr/>
        </p:nvSpPr>
        <p:spPr bwMode="auto">
          <a:xfrm>
            <a:off x="5570538" y="29956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3" name="TextBox 24">
            <a:extLst>
              <a:ext uri="{FF2B5EF4-FFF2-40B4-BE49-F238E27FC236}">
                <a16:creationId xmlns:a16="http://schemas.microsoft.com/office/drawing/2014/main" id="{992D350F-55B4-D146-9E12-7070A377E919}"/>
              </a:ext>
            </a:extLst>
          </p:cNvPr>
          <p:cNvSpPr txBox="1">
            <a:spLocks noChangeArrowheads="1"/>
          </p:cNvSpPr>
          <p:nvPr/>
        </p:nvSpPr>
        <p:spPr bwMode="auto">
          <a:xfrm>
            <a:off x="5570538" y="32035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4" name="TextBox 25">
            <a:extLst>
              <a:ext uri="{FF2B5EF4-FFF2-40B4-BE49-F238E27FC236}">
                <a16:creationId xmlns:a16="http://schemas.microsoft.com/office/drawing/2014/main" id="{42F2852E-74E1-5A42-9B71-ADD1FB126C6F}"/>
              </a:ext>
            </a:extLst>
          </p:cNvPr>
          <p:cNvSpPr txBox="1">
            <a:spLocks noChangeArrowheads="1"/>
          </p:cNvSpPr>
          <p:nvPr/>
        </p:nvSpPr>
        <p:spPr bwMode="auto">
          <a:xfrm>
            <a:off x="5570538" y="3411538"/>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5" name="TextBox 26">
            <a:extLst>
              <a:ext uri="{FF2B5EF4-FFF2-40B4-BE49-F238E27FC236}">
                <a16:creationId xmlns:a16="http://schemas.microsoft.com/office/drawing/2014/main" id="{066B8E22-4B23-674F-9275-EF96D56AAD56}"/>
              </a:ext>
            </a:extLst>
          </p:cNvPr>
          <p:cNvSpPr txBox="1">
            <a:spLocks noChangeArrowheads="1"/>
          </p:cNvSpPr>
          <p:nvPr/>
        </p:nvSpPr>
        <p:spPr bwMode="auto">
          <a:xfrm>
            <a:off x="5570538" y="27971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6" name="TextBox 27">
            <a:extLst>
              <a:ext uri="{FF2B5EF4-FFF2-40B4-BE49-F238E27FC236}">
                <a16:creationId xmlns:a16="http://schemas.microsoft.com/office/drawing/2014/main" id="{DEF4B266-7115-5C43-9AA6-F8DE120756FF}"/>
              </a:ext>
            </a:extLst>
          </p:cNvPr>
          <p:cNvSpPr txBox="1">
            <a:spLocks noChangeArrowheads="1"/>
          </p:cNvSpPr>
          <p:nvPr/>
        </p:nvSpPr>
        <p:spPr bwMode="auto">
          <a:xfrm>
            <a:off x="4657725" y="216376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7" name="TextBox 28">
            <a:extLst>
              <a:ext uri="{FF2B5EF4-FFF2-40B4-BE49-F238E27FC236}">
                <a16:creationId xmlns:a16="http://schemas.microsoft.com/office/drawing/2014/main" id="{7DE48066-6C2F-074E-A73A-7A91AC066BC0}"/>
              </a:ext>
            </a:extLst>
          </p:cNvPr>
          <p:cNvSpPr txBox="1">
            <a:spLocks noChangeArrowheads="1"/>
          </p:cNvSpPr>
          <p:nvPr/>
        </p:nvSpPr>
        <p:spPr bwMode="auto">
          <a:xfrm>
            <a:off x="5564188" y="2184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8" name="TextBox 29">
            <a:extLst>
              <a:ext uri="{FF2B5EF4-FFF2-40B4-BE49-F238E27FC236}">
                <a16:creationId xmlns:a16="http://schemas.microsoft.com/office/drawing/2014/main" id="{90663C8E-5DE5-B749-98F1-2514D0638939}"/>
              </a:ext>
            </a:extLst>
          </p:cNvPr>
          <p:cNvSpPr txBox="1">
            <a:spLocks noChangeArrowheads="1"/>
          </p:cNvSpPr>
          <p:nvPr/>
        </p:nvSpPr>
        <p:spPr bwMode="auto">
          <a:xfrm>
            <a:off x="5567363" y="2389188"/>
            <a:ext cx="315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199" name="TextBox 30">
            <a:extLst>
              <a:ext uri="{FF2B5EF4-FFF2-40B4-BE49-F238E27FC236}">
                <a16:creationId xmlns:a16="http://schemas.microsoft.com/office/drawing/2014/main" id="{A753DECD-FC28-FF47-83B7-DDA56BFBE726}"/>
              </a:ext>
            </a:extLst>
          </p:cNvPr>
          <p:cNvSpPr txBox="1">
            <a:spLocks noChangeArrowheads="1"/>
          </p:cNvSpPr>
          <p:nvPr/>
        </p:nvSpPr>
        <p:spPr bwMode="auto">
          <a:xfrm>
            <a:off x="55721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0200" name="타원 31">
            <a:extLst>
              <a:ext uri="{FF2B5EF4-FFF2-40B4-BE49-F238E27FC236}">
                <a16:creationId xmlns:a16="http://schemas.microsoft.com/office/drawing/2014/main" id="{91EEBFBF-5274-4F40-A061-2193FBA7A5A5}"/>
              </a:ext>
            </a:extLst>
          </p:cNvPr>
          <p:cNvSpPr>
            <a:spLocks noChangeArrowheads="1"/>
          </p:cNvSpPr>
          <p:nvPr/>
        </p:nvSpPr>
        <p:spPr bwMode="auto">
          <a:xfrm>
            <a:off x="1873250" y="5151438"/>
            <a:ext cx="307975"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50201" name="타원 32">
            <a:extLst>
              <a:ext uri="{FF2B5EF4-FFF2-40B4-BE49-F238E27FC236}">
                <a16:creationId xmlns:a16="http://schemas.microsoft.com/office/drawing/2014/main" id="{24201250-4132-8440-A627-42919065AC4D}"/>
              </a:ext>
            </a:extLst>
          </p:cNvPr>
          <p:cNvSpPr>
            <a:spLocks noChangeArrowheads="1"/>
          </p:cNvSpPr>
          <p:nvPr/>
        </p:nvSpPr>
        <p:spPr bwMode="auto">
          <a:xfrm>
            <a:off x="3060700" y="2201863"/>
            <a:ext cx="307975" cy="334962"/>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바닥글 개체 틀 3">
            <a:extLst>
              <a:ext uri="{FF2B5EF4-FFF2-40B4-BE49-F238E27FC236}">
                <a16:creationId xmlns:a16="http://schemas.microsoft.com/office/drawing/2014/main" id="{19878A39-B7B9-D641-8F44-228B5460BCFC}"/>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D0FB22D5-07D2-444E-9684-8B362A5E3735}"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24</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40963" name="Rectangle 2">
            <a:extLst>
              <a:ext uri="{FF2B5EF4-FFF2-40B4-BE49-F238E27FC236}">
                <a16:creationId xmlns:a16="http://schemas.microsoft.com/office/drawing/2014/main" id="{6C78066E-8D07-C54B-9D33-4BFFD6F88C90}"/>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2400">
                <a:solidFill>
                  <a:schemeClr val="tx1"/>
                </a:solidFill>
                <a:latin typeface="Times New Roman"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52227" name="Group 3">
            <a:extLst>
              <a:ext uri="{FF2B5EF4-FFF2-40B4-BE49-F238E27FC236}">
                <a16:creationId xmlns:a16="http://schemas.microsoft.com/office/drawing/2014/main" id="{4AA026A4-4652-C94F-A40F-87C2188F2560}"/>
              </a:ext>
            </a:extLst>
          </p:cNvPr>
          <p:cNvGrpSpPr>
            <a:grpSpLocks/>
          </p:cNvGrpSpPr>
          <p:nvPr/>
        </p:nvGrpSpPr>
        <p:grpSpPr bwMode="auto">
          <a:xfrm>
            <a:off x="1600200" y="1676400"/>
            <a:ext cx="6343650" cy="2159000"/>
            <a:chOff x="1516" y="728"/>
            <a:chExt cx="3996" cy="1360"/>
          </a:xfrm>
        </p:grpSpPr>
        <p:sp>
          <p:nvSpPr>
            <p:cNvPr id="40986" name="Rectangle 4">
              <a:extLst>
                <a:ext uri="{FF2B5EF4-FFF2-40B4-BE49-F238E27FC236}">
                  <a16:creationId xmlns:a16="http://schemas.microsoft.com/office/drawing/2014/main" id="{7572198E-5F2C-264E-8C6E-A0C5E1C51CE9}"/>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40987" name="Line 5">
              <a:extLst>
                <a:ext uri="{FF2B5EF4-FFF2-40B4-BE49-F238E27FC236}">
                  <a16:creationId xmlns:a16="http://schemas.microsoft.com/office/drawing/2014/main" id="{DEE6C5C3-33D5-B64D-A662-FA2EF9B91C3F}"/>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0988" name="Line 6">
              <a:extLst>
                <a:ext uri="{FF2B5EF4-FFF2-40B4-BE49-F238E27FC236}">
                  <a16:creationId xmlns:a16="http://schemas.microsoft.com/office/drawing/2014/main" id="{46C39A6D-0513-184C-9026-E6C78121D510}"/>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0989" name="Line 7">
              <a:extLst>
                <a:ext uri="{FF2B5EF4-FFF2-40B4-BE49-F238E27FC236}">
                  <a16:creationId xmlns:a16="http://schemas.microsoft.com/office/drawing/2014/main" id="{2AE1B491-07A7-3547-9DAB-EA8EB65DC420}"/>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0990" name="Line 8">
              <a:extLst>
                <a:ext uri="{FF2B5EF4-FFF2-40B4-BE49-F238E27FC236}">
                  <a16:creationId xmlns:a16="http://schemas.microsoft.com/office/drawing/2014/main" id="{679FB638-99A1-1F44-8061-D96CCAE1DC40}"/>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0991" name="Rectangle 9">
              <a:extLst>
                <a:ext uri="{FF2B5EF4-FFF2-40B4-BE49-F238E27FC236}">
                  <a16:creationId xmlns:a16="http://schemas.microsoft.com/office/drawing/2014/main" id="{4B431A29-9628-FA4B-B51F-56453B7BEF10}"/>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40965" name="Rectangle 10">
            <a:extLst>
              <a:ext uri="{FF2B5EF4-FFF2-40B4-BE49-F238E27FC236}">
                <a16:creationId xmlns:a16="http://schemas.microsoft.com/office/drawing/2014/main" id="{5A5A1E39-BA5E-F845-B829-C9DEDF294D51}"/>
              </a:ext>
            </a:extLst>
          </p:cNvPr>
          <p:cNvSpPr>
            <a:spLocks noChangeArrowheads="1"/>
          </p:cNvSpPr>
          <p:nvPr/>
        </p:nvSpPr>
        <p:spPr bwMode="auto">
          <a:xfrm>
            <a:off x="5791200" y="4419600"/>
            <a:ext cx="24384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1600"/>
              </a:lnSpc>
              <a:defRPr/>
            </a:pPr>
            <a:r>
              <a:rPr lang="en-US" altLang="ko-KR" sz="1600">
                <a:solidFill>
                  <a:srgbClr val="000000"/>
                </a:solidFill>
                <a:latin typeface="Tahoma" charset="0"/>
                <a:ea typeface="굴림" charset="-127"/>
              </a:rPr>
              <a:t>S1 is equivalent to S2</a:t>
            </a:r>
          </a:p>
          <a:p>
            <a:pPr>
              <a:lnSpc>
                <a:spcPts val="1600"/>
              </a:lnSpc>
              <a:spcBef>
                <a:spcPts val="1800"/>
              </a:spcBef>
              <a:defRPr/>
            </a:pPr>
            <a:r>
              <a:rPr lang="en-US" altLang="ko-KR" sz="1600">
                <a:solidFill>
                  <a:srgbClr val="000000"/>
                </a:solidFill>
                <a:latin typeface="Tahoma" charset="0"/>
                <a:ea typeface="굴림" charset="-127"/>
              </a:rPr>
              <a:t>S3 is equivalent to S5</a:t>
            </a:r>
          </a:p>
          <a:p>
            <a:pPr>
              <a:lnSpc>
                <a:spcPts val="1600"/>
              </a:lnSpc>
              <a:spcBef>
                <a:spcPts val="1800"/>
              </a:spcBef>
              <a:defRPr/>
            </a:pPr>
            <a:r>
              <a:rPr lang="en-US" altLang="ko-KR" sz="1600">
                <a:solidFill>
                  <a:srgbClr val="000000"/>
                </a:solidFill>
                <a:latin typeface="Tahoma" charset="0"/>
                <a:ea typeface="굴림" charset="-127"/>
              </a:rPr>
              <a:t>S4 is equivalent to S6</a:t>
            </a:r>
          </a:p>
        </p:txBody>
      </p:sp>
      <p:sp>
        <p:nvSpPr>
          <p:cNvPr id="52229" name="Rectangle 11">
            <a:extLst>
              <a:ext uri="{FF2B5EF4-FFF2-40B4-BE49-F238E27FC236}">
                <a16:creationId xmlns:a16="http://schemas.microsoft.com/office/drawing/2014/main" id="{D1716060-56BE-8B44-8051-552E59B2BA01}"/>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40967" name="아래쪽 화살표 1">
            <a:extLst>
              <a:ext uri="{FF2B5EF4-FFF2-40B4-BE49-F238E27FC236}">
                <a16:creationId xmlns:a16="http://schemas.microsoft.com/office/drawing/2014/main" id="{786877D1-D163-C74B-A3D4-C01CD5E7EC46}"/>
              </a:ext>
            </a:extLst>
          </p:cNvPr>
          <p:cNvSpPr>
            <a:spLocks noChangeArrowheads="1"/>
          </p:cNvSpPr>
          <p:nvPr/>
        </p:nvSpPr>
        <p:spPr bwMode="auto">
          <a:xfrm rot="1387643">
            <a:off x="2084388" y="5434013"/>
            <a:ext cx="173037" cy="198437"/>
          </a:xfrm>
          <a:prstGeom prst="downArrow">
            <a:avLst>
              <a:gd name="adj1" fmla="val 50000"/>
              <a:gd name="adj2" fmla="val 50172"/>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40968" name="아래쪽 화살표 13">
            <a:extLst>
              <a:ext uri="{FF2B5EF4-FFF2-40B4-BE49-F238E27FC236}">
                <a16:creationId xmlns:a16="http://schemas.microsoft.com/office/drawing/2014/main" id="{50D908F3-4428-6548-8763-E96194898CB8}"/>
              </a:ext>
            </a:extLst>
          </p:cNvPr>
          <p:cNvSpPr>
            <a:spLocks noChangeArrowheads="1"/>
          </p:cNvSpPr>
          <p:nvPr/>
        </p:nvSpPr>
        <p:spPr bwMode="auto">
          <a:xfrm rot="-4190342">
            <a:off x="2564606" y="5301457"/>
            <a:ext cx="173037" cy="419100"/>
          </a:xfrm>
          <a:prstGeom prst="downArrow">
            <a:avLst>
              <a:gd name="adj1" fmla="val 50000"/>
              <a:gd name="adj2" fmla="val 50380"/>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52232" name="TextBox 14">
            <a:extLst>
              <a:ext uri="{FF2B5EF4-FFF2-40B4-BE49-F238E27FC236}">
                <a16:creationId xmlns:a16="http://schemas.microsoft.com/office/drawing/2014/main" id="{43C24E4A-70C0-F749-A96D-50B4764A72FB}"/>
              </a:ext>
            </a:extLst>
          </p:cNvPr>
          <p:cNvSpPr txBox="1">
            <a:spLocks noChangeArrowheads="1"/>
          </p:cNvSpPr>
          <p:nvPr/>
        </p:nvSpPr>
        <p:spPr bwMode="auto">
          <a:xfrm>
            <a:off x="2055813" y="48720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3" name="TextBox 15">
            <a:extLst>
              <a:ext uri="{FF2B5EF4-FFF2-40B4-BE49-F238E27FC236}">
                <a16:creationId xmlns:a16="http://schemas.microsoft.com/office/drawing/2014/main" id="{A6FFEF4A-7190-AF4E-8014-54C2F780E69D}"/>
              </a:ext>
            </a:extLst>
          </p:cNvPr>
          <p:cNvSpPr txBox="1">
            <a:spLocks noChangeArrowheads="1"/>
          </p:cNvSpPr>
          <p:nvPr/>
        </p:nvSpPr>
        <p:spPr bwMode="auto">
          <a:xfrm>
            <a:off x="3378200" y="485457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4" name="TextBox 16">
            <a:extLst>
              <a:ext uri="{FF2B5EF4-FFF2-40B4-BE49-F238E27FC236}">
                <a16:creationId xmlns:a16="http://schemas.microsoft.com/office/drawing/2014/main" id="{1D9F77B3-B12C-074F-BE3E-F9D2ED7ACE94}"/>
              </a:ext>
            </a:extLst>
          </p:cNvPr>
          <p:cNvSpPr txBox="1">
            <a:spLocks noChangeArrowheads="1"/>
          </p:cNvSpPr>
          <p:nvPr/>
        </p:nvSpPr>
        <p:spPr bwMode="auto">
          <a:xfrm>
            <a:off x="4291013" y="486410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5" name="TextBox 17">
            <a:extLst>
              <a:ext uri="{FF2B5EF4-FFF2-40B4-BE49-F238E27FC236}">
                <a16:creationId xmlns:a16="http://schemas.microsoft.com/office/drawing/2014/main" id="{35EAF82F-888E-DF4C-B8A9-965C390F0674}"/>
              </a:ext>
            </a:extLst>
          </p:cNvPr>
          <p:cNvSpPr txBox="1">
            <a:spLocks noChangeArrowheads="1"/>
          </p:cNvSpPr>
          <p:nvPr/>
        </p:nvSpPr>
        <p:spPr bwMode="auto">
          <a:xfrm>
            <a:off x="4662488" y="23796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6" name="TextBox 18">
            <a:extLst>
              <a:ext uri="{FF2B5EF4-FFF2-40B4-BE49-F238E27FC236}">
                <a16:creationId xmlns:a16="http://schemas.microsoft.com/office/drawing/2014/main" id="{4BF6D019-2E61-194C-BFDA-7E4DBBD6FB4F}"/>
              </a:ext>
            </a:extLst>
          </p:cNvPr>
          <p:cNvSpPr txBox="1">
            <a:spLocks noChangeArrowheads="1"/>
          </p:cNvSpPr>
          <p:nvPr/>
        </p:nvSpPr>
        <p:spPr bwMode="auto">
          <a:xfrm>
            <a:off x="4667250" y="25955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7" name="TextBox 19">
            <a:extLst>
              <a:ext uri="{FF2B5EF4-FFF2-40B4-BE49-F238E27FC236}">
                <a16:creationId xmlns:a16="http://schemas.microsoft.com/office/drawing/2014/main" id="{B7C36114-F9FF-D147-B328-8229736782EC}"/>
              </a:ext>
            </a:extLst>
          </p:cNvPr>
          <p:cNvSpPr txBox="1">
            <a:spLocks noChangeArrowheads="1"/>
          </p:cNvSpPr>
          <p:nvPr/>
        </p:nvSpPr>
        <p:spPr bwMode="auto">
          <a:xfrm>
            <a:off x="4667250" y="2803525"/>
            <a:ext cx="32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8" name="TextBox 20">
            <a:extLst>
              <a:ext uri="{FF2B5EF4-FFF2-40B4-BE49-F238E27FC236}">
                <a16:creationId xmlns:a16="http://schemas.microsoft.com/office/drawing/2014/main" id="{C3E4CB07-98D7-744C-821B-9D8849CDD7DD}"/>
              </a:ext>
            </a:extLst>
          </p:cNvPr>
          <p:cNvSpPr txBox="1">
            <a:spLocks noChangeArrowheads="1"/>
          </p:cNvSpPr>
          <p:nvPr/>
        </p:nvSpPr>
        <p:spPr bwMode="auto">
          <a:xfrm>
            <a:off x="4667250" y="3011488"/>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39" name="TextBox 21">
            <a:extLst>
              <a:ext uri="{FF2B5EF4-FFF2-40B4-BE49-F238E27FC236}">
                <a16:creationId xmlns:a16="http://schemas.microsoft.com/office/drawing/2014/main" id="{BAF33C72-FD43-C845-8391-B4A3DB1F317B}"/>
              </a:ext>
            </a:extLst>
          </p:cNvPr>
          <p:cNvSpPr txBox="1">
            <a:spLocks noChangeArrowheads="1"/>
          </p:cNvSpPr>
          <p:nvPr/>
        </p:nvSpPr>
        <p:spPr bwMode="auto">
          <a:xfrm>
            <a:off x="4667250" y="3221038"/>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0" name="TextBox 22">
            <a:extLst>
              <a:ext uri="{FF2B5EF4-FFF2-40B4-BE49-F238E27FC236}">
                <a16:creationId xmlns:a16="http://schemas.microsoft.com/office/drawing/2014/main" id="{07FB43B0-58C4-544A-8577-F11A8B7D7CB0}"/>
              </a:ext>
            </a:extLst>
          </p:cNvPr>
          <p:cNvSpPr txBox="1">
            <a:spLocks noChangeArrowheads="1"/>
          </p:cNvSpPr>
          <p:nvPr/>
        </p:nvSpPr>
        <p:spPr bwMode="auto">
          <a:xfrm>
            <a:off x="4667250" y="3429000"/>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1" name="TextBox 23">
            <a:extLst>
              <a:ext uri="{FF2B5EF4-FFF2-40B4-BE49-F238E27FC236}">
                <a16:creationId xmlns:a16="http://schemas.microsoft.com/office/drawing/2014/main" id="{F0FBA098-D3F5-B14C-A8F4-3E57353B56E8}"/>
              </a:ext>
            </a:extLst>
          </p:cNvPr>
          <p:cNvSpPr txBox="1">
            <a:spLocks noChangeArrowheads="1"/>
          </p:cNvSpPr>
          <p:nvPr/>
        </p:nvSpPr>
        <p:spPr bwMode="auto">
          <a:xfrm>
            <a:off x="5570538" y="29956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2" name="TextBox 24">
            <a:extLst>
              <a:ext uri="{FF2B5EF4-FFF2-40B4-BE49-F238E27FC236}">
                <a16:creationId xmlns:a16="http://schemas.microsoft.com/office/drawing/2014/main" id="{EA9AC2EB-B34C-6C4B-A9C9-C76CB0F79FD1}"/>
              </a:ext>
            </a:extLst>
          </p:cNvPr>
          <p:cNvSpPr txBox="1">
            <a:spLocks noChangeArrowheads="1"/>
          </p:cNvSpPr>
          <p:nvPr/>
        </p:nvSpPr>
        <p:spPr bwMode="auto">
          <a:xfrm>
            <a:off x="5570538" y="32035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3" name="TextBox 25">
            <a:extLst>
              <a:ext uri="{FF2B5EF4-FFF2-40B4-BE49-F238E27FC236}">
                <a16:creationId xmlns:a16="http://schemas.microsoft.com/office/drawing/2014/main" id="{580894E4-0A1C-2C44-8065-2A3E0ED211BA}"/>
              </a:ext>
            </a:extLst>
          </p:cNvPr>
          <p:cNvSpPr txBox="1">
            <a:spLocks noChangeArrowheads="1"/>
          </p:cNvSpPr>
          <p:nvPr/>
        </p:nvSpPr>
        <p:spPr bwMode="auto">
          <a:xfrm>
            <a:off x="5570538" y="3411538"/>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4" name="TextBox 26">
            <a:extLst>
              <a:ext uri="{FF2B5EF4-FFF2-40B4-BE49-F238E27FC236}">
                <a16:creationId xmlns:a16="http://schemas.microsoft.com/office/drawing/2014/main" id="{094EF867-27E4-394E-8D65-0E0112A719AD}"/>
              </a:ext>
            </a:extLst>
          </p:cNvPr>
          <p:cNvSpPr txBox="1">
            <a:spLocks noChangeArrowheads="1"/>
          </p:cNvSpPr>
          <p:nvPr/>
        </p:nvSpPr>
        <p:spPr bwMode="auto">
          <a:xfrm>
            <a:off x="5570538" y="27971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5" name="TextBox 27">
            <a:extLst>
              <a:ext uri="{FF2B5EF4-FFF2-40B4-BE49-F238E27FC236}">
                <a16:creationId xmlns:a16="http://schemas.microsoft.com/office/drawing/2014/main" id="{2E2CBC02-CC3E-A14A-B845-4ED4F6AA2D82}"/>
              </a:ext>
            </a:extLst>
          </p:cNvPr>
          <p:cNvSpPr txBox="1">
            <a:spLocks noChangeArrowheads="1"/>
          </p:cNvSpPr>
          <p:nvPr/>
        </p:nvSpPr>
        <p:spPr bwMode="auto">
          <a:xfrm>
            <a:off x="4657725" y="216376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6" name="TextBox 28">
            <a:extLst>
              <a:ext uri="{FF2B5EF4-FFF2-40B4-BE49-F238E27FC236}">
                <a16:creationId xmlns:a16="http://schemas.microsoft.com/office/drawing/2014/main" id="{5DA0D0CD-AB72-E047-AFB7-388450F0793F}"/>
              </a:ext>
            </a:extLst>
          </p:cNvPr>
          <p:cNvSpPr txBox="1">
            <a:spLocks noChangeArrowheads="1"/>
          </p:cNvSpPr>
          <p:nvPr/>
        </p:nvSpPr>
        <p:spPr bwMode="auto">
          <a:xfrm>
            <a:off x="5564188" y="2184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7" name="TextBox 29">
            <a:extLst>
              <a:ext uri="{FF2B5EF4-FFF2-40B4-BE49-F238E27FC236}">
                <a16:creationId xmlns:a16="http://schemas.microsoft.com/office/drawing/2014/main" id="{9D80C632-6AA2-9140-9176-C74D2B76DF82}"/>
              </a:ext>
            </a:extLst>
          </p:cNvPr>
          <p:cNvSpPr txBox="1">
            <a:spLocks noChangeArrowheads="1"/>
          </p:cNvSpPr>
          <p:nvPr/>
        </p:nvSpPr>
        <p:spPr bwMode="auto">
          <a:xfrm>
            <a:off x="5567363" y="2389188"/>
            <a:ext cx="315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52248" name="TextBox 30">
            <a:extLst>
              <a:ext uri="{FF2B5EF4-FFF2-40B4-BE49-F238E27FC236}">
                <a16:creationId xmlns:a16="http://schemas.microsoft.com/office/drawing/2014/main" id="{2EA539AC-D8BF-614D-AECB-2E0B81DEAB9A}"/>
              </a:ext>
            </a:extLst>
          </p:cNvPr>
          <p:cNvSpPr txBox="1">
            <a:spLocks noChangeArrowheads="1"/>
          </p:cNvSpPr>
          <p:nvPr/>
        </p:nvSpPr>
        <p:spPr bwMode="auto">
          <a:xfrm>
            <a:off x="55721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8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18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바닥글 개체 틀 4">
            <a:extLst>
              <a:ext uri="{FF2B5EF4-FFF2-40B4-BE49-F238E27FC236}">
                <a16:creationId xmlns:a16="http://schemas.microsoft.com/office/drawing/2014/main" id="{0A8FE5E0-97DA-FE49-B62A-3C5FA2A44799}"/>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DBC761B-E0D0-1148-B14C-723736B1F11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25</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54274" name="Group 2">
            <a:extLst>
              <a:ext uri="{FF2B5EF4-FFF2-40B4-BE49-F238E27FC236}">
                <a16:creationId xmlns:a16="http://schemas.microsoft.com/office/drawing/2014/main" id="{D100BDF9-AD8F-1644-8AB0-3D44A1313ECD}"/>
              </a:ext>
            </a:extLst>
          </p:cNvPr>
          <p:cNvGrpSpPr>
            <a:grpSpLocks/>
          </p:cNvGrpSpPr>
          <p:nvPr/>
        </p:nvGrpSpPr>
        <p:grpSpPr bwMode="auto">
          <a:xfrm>
            <a:off x="2590800" y="2133600"/>
            <a:ext cx="6178550" cy="1568450"/>
            <a:chOff x="1532" y="1124"/>
            <a:chExt cx="3892" cy="988"/>
          </a:xfrm>
        </p:grpSpPr>
        <p:sp>
          <p:nvSpPr>
            <p:cNvPr id="43076" name="Rectangle 3">
              <a:extLst>
                <a:ext uri="{FF2B5EF4-FFF2-40B4-BE49-F238E27FC236}">
                  <a16:creationId xmlns:a16="http://schemas.microsoft.com/office/drawing/2014/main" id="{1047FD0D-F96E-8444-9F05-3AC1D481FBD1}"/>
                </a:ext>
              </a:extLst>
            </p:cNvPr>
            <p:cNvSpPr>
              <a:spLocks noChangeArrowheads="1"/>
            </p:cNvSpPr>
            <p:nvPr/>
          </p:nvSpPr>
          <p:spPr bwMode="auto">
            <a:xfrm>
              <a:off x="1552" y="1136"/>
              <a:ext cx="3872" cy="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400" b="1">
                  <a:solidFill>
                    <a:srgbClr val="000000"/>
                  </a:solidFill>
                  <a:latin typeface="Tahoma" charset="0"/>
                  <a:ea typeface="굴림" charset="-127"/>
                </a:rPr>
                <a:t>Input		     Next State	       Output</a:t>
              </a:r>
            </a:p>
            <a:p>
              <a:pPr>
                <a:lnSpc>
                  <a:spcPts val="1600"/>
                </a:lnSpc>
                <a:defRPr/>
              </a:pPr>
              <a:r>
                <a:rPr lang="en-US" altLang="ko-KR" sz="1400" b="1">
                  <a:solidFill>
                    <a:srgbClr val="000000"/>
                  </a:solidFill>
                  <a:latin typeface="Tahoma" charset="0"/>
                  <a:ea typeface="굴림" charset="-127"/>
                </a:rPr>
                <a:t>Sequence	Present State	X=0	X=1	X=0	X=1</a:t>
              </a:r>
            </a:p>
            <a:p>
              <a:pPr>
                <a:lnSpc>
                  <a:spcPts val="1600"/>
                </a:lnSpc>
                <a:defRPr/>
              </a:pPr>
              <a:endParaRPr lang="en-US" altLang="ko-KR" sz="1400" b="1">
                <a:solidFill>
                  <a:srgbClr val="000000"/>
                </a:solidFill>
                <a:latin typeface="Tahoma" charset="0"/>
                <a:ea typeface="굴림" charset="-127"/>
              </a:endParaRPr>
            </a:p>
            <a:p>
              <a:pPr>
                <a:lnSpc>
                  <a:spcPts val="1600"/>
                </a:lnSpc>
                <a:defRPr/>
              </a:pPr>
              <a:r>
                <a:rPr lang="en-US" altLang="ko-KR" sz="1400" b="1">
                  <a:solidFill>
                    <a:srgbClr val="000000"/>
                  </a:solidFill>
                  <a:latin typeface="Tahoma" charset="0"/>
                  <a:ea typeface="굴림" charset="-127"/>
                </a:rPr>
                <a:t>Reset	S0	S1'	S1'	0	0</a:t>
              </a:r>
            </a:p>
            <a:p>
              <a:pPr>
                <a:lnSpc>
                  <a:spcPts val="1600"/>
                </a:lnSpc>
                <a:defRPr/>
              </a:pPr>
              <a:r>
                <a:rPr lang="en-US" altLang="ko-KR" sz="1400" b="1">
                  <a:solidFill>
                    <a:srgbClr val="000000"/>
                  </a:solidFill>
                  <a:latin typeface="Tahoma" charset="0"/>
                  <a:ea typeface="굴림" charset="-127"/>
                </a:rPr>
                <a:t>0 + 1	S1'	S3'	S4'	0	0</a:t>
              </a:r>
            </a:p>
            <a:p>
              <a:pPr>
                <a:lnSpc>
                  <a:spcPts val="1600"/>
                </a:lnSpc>
                <a:defRPr/>
              </a:pPr>
              <a:r>
                <a:rPr lang="en-US" altLang="ko-KR" sz="1400" b="1">
                  <a:solidFill>
                    <a:srgbClr val="000000"/>
                  </a:solidFill>
                  <a:latin typeface="Tahoma" charset="0"/>
                  <a:ea typeface="굴림" charset="-127"/>
                </a:rPr>
                <a:t>X0	S3'	S0	S0	0	0</a:t>
              </a:r>
            </a:p>
            <a:p>
              <a:pPr>
                <a:lnSpc>
                  <a:spcPts val="1600"/>
                </a:lnSpc>
                <a:defRPr/>
              </a:pPr>
              <a:r>
                <a:rPr lang="en-US" altLang="ko-KR" sz="1400" b="1">
                  <a:solidFill>
                    <a:srgbClr val="000000"/>
                  </a:solidFill>
                  <a:latin typeface="Tahoma" charset="0"/>
                  <a:ea typeface="굴림" charset="-127"/>
                </a:rPr>
                <a:t>X1	S4'	S0	S0	1	0</a:t>
              </a:r>
            </a:p>
          </p:txBody>
        </p:sp>
        <p:sp>
          <p:nvSpPr>
            <p:cNvPr id="43077" name="Line 4">
              <a:extLst>
                <a:ext uri="{FF2B5EF4-FFF2-40B4-BE49-F238E27FC236}">
                  <a16:creationId xmlns:a16="http://schemas.microsoft.com/office/drawing/2014/main" id="{C6D01667-3BBC-234B-A8CC-F3F6F5C0C51B}"/>
                </a:ext>
              </a:extLst>
            </p:cNvPr>
            <p:cNvSpPr>
              <a:spLocks noChangeShapeType="1"/>
            </p:cNvSpPr>
            <p:nvPr/>
          </p:nvSpPr>
          <p:spPr bwMode="auto">
            <a:xfrm>
              <a:off x="1532" y="1448"/>
              <a:ext cx="376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78" name="Line 5">
              <a:extLst>
                <a:ext uri="{FF2B5EF4-FFF2-40B4-BE49-F238E27FC236}">
                  <a16:creationId xmlns:a16="http://schemas.microsoft.com/office/drawing/2014/main" id="{907F3870-9598-C840-A2F8-8056832419EE}"/>
                </a:ext>
              </a:extLst>
            </p:cNvPr>
            <p:cNvSpPr>
              <a:spLocks noChangeShapeType="1"/>
            </p:cNvSpPr>
            <p:nvPr/>
          </p:nvSpPr>
          <p:spPr bwMode="auto">
            <a:xfrm>
              <a:off x="4272" y="1124"/>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79" name="Line 6">
              <a:extLst>
                <a:ext uri="{FF2B5EF4-FFF2-40B4-BE49-F238E27FC236}">
                  <a16:creationId xmlns:a16="http://schemas.microsoft.com/office/drawing/2014/main" id="{5E175016-2164-5C46-9E46-DEDE1E057A63}"/>
                </a:ext>
              </a:extLst>
            </p:cNvPr>
            <p:cNvSpPr>
              <a:spLocks noChangeShapeType="1"/>
            </p:cNvSpPr>
            <p:nvPr/>
          </p:nvSpPr>
          <p:spPr bwMode="auto">
            <a:xfrm>
              <a:off x="3224" y="1124"/>
              <a:ext cx="0" cy="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80" name="Line 7">
              <a:extLst>
                <a:ext uri="{FF2B5EF4-FFF2-40B4-BE49-F238E27FC236}">
                  <a16:creationId xmlns:a16="http://schemas.microsoft.com/office/drawing/2014/main" id="{FA0DC9E8-5C6F-F044-9040-194CED454B21}"/>
                </a:ext>
              </a:extLst>
            </p:cNvPr>
            <p:cNvSpPr>
              <a:spLocks noChangeShapeType="1"/>
            </p:cNvSpPr>
            <p:nvPr/>
          </p:nvSpPr>
          <p:spPr bwMode="auto">
            <a:xfrm>
              <a:off x="2288" y="1132"/>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81" name="Rectangle 8">
              <a:extLst>
                <a:ext uri="{FF2B5EF4-FFF2-40B4-BE49-F238E27FC236}">
                  <a16:creationId xmlns:a16="http://schemas.microsoft.com/office/drawing/2014/main" id="{8FAE95E9-A60E-8147-A056-AB238B8D8FFF}"/>
                </a:ext>
              </a:extLst>
            </p:cNvPr>
            <p:cNvSpPr>
              <a:spLocks noChangeArrowheads="1"/>
            </p:cNvSpPr>
            <p:nvPr/>
          </p:nvSpPr>
          <p:spPr bwMode="auto">
            <a:xfrm>
              <a:off x="1532" y="1124"/>
              <a:ext cx="3776" cy="95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54275" name="Rectangle 9">
            <a:extLst>
              <a:ext uri="{FF2B5EF4-FFF2-40B4-BE49-F238E27FC236}">
                <a16:creationId xmlns:a16="http://schemas.microsoft.com/office/drawing/2014/main" id="{4CD6C16C-5439-3245-9567-FABC0E1DAC31}"/>
              </a:ext>
            </a:extLst>
          </p:cNvPr>
          <p:cNvSpPr>
            <a:spLocks noGrp="1" noChangeArrowheads="1"/>
          </p:cNvSpPr>
          <p:nvPr>
            <p:ph type="title"/>
          </p:nvPr>
        </p:nvSpPr>
        <p:spPr/>
        <p:txBody>
          <a:bodyPr/>
          <a:lstStyle/>
          <a:p>
            <a:r>
              <a:rPr lang="en-US" altLang="ko-KR">
                <a:ea typeface="굴림" panose="020B0600000101010101" pitchFamily="34" charset="-127"/>
              </a:rPr>
              <a:t>Minimized FSM</a:t>
            </a:r>
          </a:p>
        </p:txBody>
      </p:sp>
      <p:sp>
        <p:nvSpPr>
          <p:cNvPr id="54276" name="Rectangle 10">
            <a:extLst>
              <a:ext uri="{FF2B5EF4-FFF2-40B4-BE49-F238E27FC236}">
                <a16:creationId xmlns:a16="http://schemas.microsoft.com/office/drawing/2014/main" id="{0BB8B842-5CDE-1247-9507-330C8BB0A8DF}"/>
              </a:ext>
            </a:extLst>
          </p:cNvPr>
          <p:cNvSpPr>
            <a:spLocks noGrp="1" noChangeArrowheads="1"/>
          </p:cNvSpPr>
          <p:nvPr>
            <p:ph type="body" idx="1"/>
          </p:nvPr>
        </p:nvSpPr>
        <p:spPr/>
        <p:txBody>
          <a:bodyPr/>
          <a:lstStyle/>
          <a:p>
            <a:r>
              <a:rPr lang="en-US" altLang="ko-KR">
                <a:ea typeface="굴림" panose="020B0600000101010101" pitchFamily="34" charset="-127"/>
              </a:rPr>
              <a:t>State minimized sequence detector for 010 or 110 </a:t>
            </a:r>
          </a:p>
        </p:txBody>
      </p:sp>
      <p:grpSp>
        <p:nvGrpSpPr>
          <p:cNvPr id="54277" name="Group 11">
            <a:extLst>
              <a:ext uri="{FF2B5EF4-FFF2-40B4-BE49-F238E27FC236}">
                <a16:creationId xmlns:a16="http://schemas.microsoft.com/office/drawing/2014/main" id="{C8D1A1BA-3A37-0549-8872-092690F93AF2}"/>
              </a:ext>
            </a:extLst>
          </p:cNvPr>
          <p:cNvGrpSpPr>
            <a:grpSpLocks/>
          </p:cNvGrpSpPr>
          <p:nvPr/>
        </p:nvGrpSpPr>
        <p:grpSpPr bwMode="auto">
          <a:xfrm>
            <a:off x="800100" y="3773488"/>
            <a:ext cx="3027363" cy="2493962"/>
            <a:chOff x="2832" y="2269"/>
            <a:chExt cx="1907" cy="1571"/>
          </a:xfrm>
        </p:grpSpPr>
        <p:sp>
          <p:nvSpPr>
            <p:cNvPr id="43057" name="Oval 12">
              <a:extLst>
                <a:ext uri="{FF2B5EF4-FFF2-40B4-BE49-F238E27FC236}">
                  <a16:creationId xmlns:a16="http://schemas.microsoft.com/office/drawing/2014/main" id="{BA7E85A6-DD21-5A44-A028-F8D072F2E6C1}"/>
                </a:ext>
              </a:extLst>
            </p:cNvPr>
            <p:cNvSpPr>
              <a:spLocks noChangeArrowheads="1"/>
            </p:cNvSpPr>
            <p:nvPr/>
          </p:nvSpPr>
          <p:spPr bwMode="auto">
            <a:xfrm>
              <a:off x="3840" y="2400"/>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S0</a:t>
              </a:r>
            </a:p>
          </p:txBody>
        </p:sp>
        <p:sp>
          <p:nvSpPr>
            <p:cNvPr id="43058" name="Oval 13">
              <a:extLst>
                <a:ext uri="{FF2B5EF4-FFF2-40B4-BE49-F238E27FC236}">
                  <a16:creationId xmlns:a16="http://schemas.microsoft.com/office/drawing/2014/main" id="{2D4CB31D-3282-134F-B7E8-E9AF9F17A7A2}"/>
                </a:ext>
              </a:extLst>
            </p:cNvPr>
            <p:cNvSpPr>
              <a:spLocks noChangeArrowheads="1"/>
            </p:cNvSpPr>
            <p:nvPr/>
          </p:nvSpPr>
          <p:spPr bwMode="auto">
            <a:xfrm>
              <a:off x="3840" y="2928"/>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S1’</a:t>
              </a:r>
            </a:p>
          </p:txBody>
        </p:sp>
        <p:sp>
          <p:nvSpPr>
            <p:cNvPr id="43059" name="Oval 14">
              <a:extLst>
                <a:ext uri="{FF2B5EF4-FFF2-40B4-BE49-F238E27FC236}">
                  <a16:creationId xmlns:a16="http://schemas.microsoft.com/office/drawing/2014/main" id="{E99759A4-2080-6448-831C-2877BD156875}"/>
                </a:ext>
              </a:extLst>
            </p:cNvPr>
            <p:cNvSpPr>
              <a:spLocks noChangeArrowheads="1"/>
            </p:cNvSpPr>
            <p:nvPr/>
          </p:nvSpPr>
          <p:spPr bwMode="auto">
            <a:xfrm>
              <a:off x="3456" y="331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S3’</a:t>
              </a:r>
            </a:p>
          </p:txBody>
        </p:sp>
        <p:sp>
          <p:nvSpPr>
            <p:cNvPr id="43060" name="Oval 15">
              <a:extLst>
                <a:ext uri="{FF2B5EF4-FFF2-40B4-BE49-F238E27FC236}">
                  <a16:creationId xmlns:a16="http://schemas.microsoft.com/office/drawing/2014/main" id="{D0795185-6444-424F-A203-182B6DBCFFC7}"/>
                </a:ext>
              </a:extLst>
            </p:cNvPr>
            <p:cNvSpPr>
              <a:spLocks noChangeArrowheads="1"/>
            </p:cNvSpPr>
            <p:nvPr/>
          </p:nvSpPr>
          <p:spPr bwMode="auto">
            <a:xfrm>
              <a:off x="4224" y="3299"/>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S4’</a:t>
              </a:r>
            </a:p>
          </p:txBody>
        </p:sp>
        <p:cxnSp>
          <p:nvCxnSpPr>
            <p:cNvPr id="43061" name="AutoShape 16">
              <a:extLst>
                <a:ext uri="{FF2B5EF4-FFF2-40B4-BE49-F238E27FC236}">
                  <a16:creationId xmlns:a16="http://schemas.microsoft.com/office/drawing/2014/main" id="{A8C48FEB-0369-7F44-880A-A778DE8A0C33}"/>
                </a:ext>
              </a:extLst>
            </p:cNvPr>
            <p:cNvCxnSpPr>
              <a:cxnSpLocks noChangeShapeType="1"/>
              <a:stCxn id="43058" idx="3"/>
              <a:endCxn id="43059" idx="0"/>
            </p:cNvCxnSpPr>
            <p:nvPr/>
          </p:nvCxnSpPr>
          <p:spPr bwMode="auto">
            <a:xfrm flipH="1">
              <a:off x="3576" y="3133"/>
              <a:ext cx="299"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62" name="AutoShape 17">
              <a:extLst>
                <a:ext uri="{FF2B5EF4-FFF2-40B4-BE49-F238E27FC236}">
                  <a16:creationId xmlns:a16="http://schemas.microsoft.com/office/drawing/2014/main" id="{D81D6A79-4DF9-1141-BB6A-BC6ECAF49A25}"/>
                </a:ext>
              </a:extLst>
            </p:cNvPr>
            <p:cNvCxnSpPr>
              <a:cxnSpLocks noChangeShapeType="1"/>
              <a:stCxn id="43058" idx="5"/>
              <a:endCxn id="43060" idx="0"/>
            </p:cNvCxnSpPr>
            <p:nvPr/>
          </p:nvCxnSpPr>
          <p:spPr bwMode="auto">
            <a:xfrm>
              <a:off x="4045" y="3133"/>
              <a:ext cx="299"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63" name="AutoShape 18">
              <a:extLst>
                <a:ext uri="{FF2B5EF4-FFF2-40B4-BE49-F238E27FC236}">
                  <a16:creationId xmlns:a16="http://schemas.microsoft.com/office/drawing/2014/main" id="{54CC319D-8E08-7C4D-BBE5-947BBAC30177}"/>
                </a:ext>
              </a:extLst>
            </p:cNvPr>
            <p:cNvCxnSpPr>
              <a:cxnSpLocks noChangeShapeType="1"/>
              <a:stCxn id="43057" idx="4"/>
              <a:endCxn id="43058" idx="0"/>
            </p:cNvCxnSpPr>
            <p:nvPr/>
          </p:nvCxnSpPr>
          <p:spPr bwMode="auto">
            <a:xfrm>
              <a:off x="3960" y="264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64" name="AutoShape 19">
              <a:extLst>
                <a:ext uri="{FF2B5EF4-FFF2-40B4-BE49-F238E27FC236}">
                  <a16:creationId xmlns:a16="http://schemas.microsoft.com/office/drawing/2014/main" id="{C1DF8446-E243-F04E-A262-42E782E77451}"/>
                </a:ext>
              </a:extLst>
            </p:cNvPr>
            <p:cNvCxnSpPr>
              <a:cxnSpLocks noChangeShapeType="1"/>
              <a:endCxn id="43057" idx="1"/>
            </p:cNvCxnSpPr>
            <p:nvPr/>
          </p:nvCxnSpPr>
          <p:spPr bwMode="auto">
            <a:xfrm>
              <a:off x="3709" y="2269"/>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65" name="AutoShape 20">
              <a:extLst>
                <a:ext uri="{FF2B5EF4-FFF2-40B4-BE49-F238E27FC236}">
                  <a16:creationId xmlns:a16="http://schemas.microsoft.com/office/drawing/2014/main" id="{2EC9E6DF-E1D4-2B44-84FF-727AE68AFF34}"/>
                </a:ext>
              </a:extLst>
            </p:cNvPr>
            <p:cNvCxnSpPr>
              <a:cxnSpLocks noChangeShapeType="1"/>
              <a:stCxn id="43066" idx="1"/>
              <a:endCxn id="43057" idx="2"/>
            </p:cNvCxnSpPr>
            <p:nvPr/>
          </p:nvCxnSpPr>
          <p:spPr bwMode="auto">
            <a:xfrm rot="5400000" flipH="1" flipV="1">
              <a:off x="2682" y="2670"/>
              <a:ext cx="1307" cy="1008"/>
            </a:xfrm>
            <a:prstGeom prst="bentConnector4">
              <a:avLst>
                <a:gd name="adj1" fmla="val 99921"/>
                <a:gd name="adj2" fmla="val 8571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3066" name="Line 21">
              <a:extLst>
                <a:ext uri="{FF2B5EF4-FFF2-40B4-BE49-F238E27FC236}">
                  <a16:creationId xmlns:a16="http://schemas.microsoft.com/office/drawing/2014/main" id="{1A3EC203-C34A-034E-A3BA-12177F020D89}"/>
                </a:ext>
              </a:extLst>
            </p:cNvPr>
            <p:cNvSpPr>
              <a:spLocks noChangeShapeType="1"/>
            </p:cNvSpPr>
            <p:nvPr/>
          </p:nvSpPr>
          <p:spPr bwMode="auto">
            <a:xfrm flipH="1">
              <a:off x="2832" y="3827"/>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67" name="Text Box 22">
              <a:extLst>
                <a:ext uri="{FF2B5EF4-FFF2-40B4-BE49-F238E27FC236}">
                  <a16:creationId xmlns:a16="http://schemas.microsoft.com/office/drawing/2014/main" id="{7E0F103A-31B4-9B4A-ABD9-F80978006602}"/>
                </a:ext>
              </a:extLst>
            </p:cNvPr>
            <p:cNvSpPr txBox="1">
              <a:spLocks noChangeArrowheads="1"/>
            </p:cNvSpPr>
            <p:nvPr/>
          </p:nvSpPr>
          <p:spPr bwMode="auto">
            <a:xfrm>
              <a:off x="3936" y="2675"/>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sp>
          <p:nvSpPr>
            <p:cNvPr id="43068" name="Text Box 23">
              <a:extLst>
                <a:ext uri="{FF2B5EF4-FFF2-40B4-BE49-F238E27FC236}">
                  <a16:creationId xmlns:a16="http://schemas.microsoft.com/office/drawing/2014/main" id="{AC052A1C-AE5E-2244-932E-DCCAD2CFDFE8}"/>
                </a:ext>
              </a:extLst>
            </p:cNvPr>
            <p:cNvSpPr txBox="1">
              <a:spLocks noChangeArrowheads="1"/>
            </p:cNvSpPr>
            <p:nvPr/>
          </p:nvSpPr>
          <p:spPr bwMode="auto">
            <a:xfrm>
              <a:off x="4128"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3069" name="Text Box 24">
              <a:extLst>
                <a:ext uri="{FF2B5EF4-FFF2-40B4-BE49-F238E27FC236}">
                  <a16:creationId xmlns:a16="http://schemas.microsoft.com/office/drawing/2014/main" id="{98FEC768-6478-9040-9460-120E4FCFC8A0}"/>
                </a:ext>
              </a:extLst>
            </p:cNvPr>
            <p:cNvSpPr txBox="1">
              <a:spLocks noChangeArrowheads="1"/>
            </p:cNvSpPr>
            <p:nvPr/>
          </p:nvSpPr>
          <p:spPr bwMode="auto">
            <a:xfrm>
              <a:off x="441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3070" name="Text Box 25">
              <a:extLst>
                <a:ext uri="{FF2B5EF4-FFF2-40B4-BE49-F238E27FC236}">
                  <a16:creationId xmlns:a16="http://schemas.microsoft.com/office/drawing/2014/main" id="{1410153C-EC8F-F14A-8CD6-EA807E4B2D99}"/>
                </a:ext>
              </a:extLst>
            </p:cNvPr>
            <p:cNvSpPr txBox="1">
              <a:spLocks noChangeArrowheads="1"/>
            </p:cNvSpPr>
            <p:nvPr/>
          </p:nvSpPr>
          <p:spPr bwMode="auto">
            <a:xfrm>
              <a:off x="393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0/1</a:t>
              </a:r>
            </a:p>
          </p:txBody>
        </p:sp>
        <p:sp>
          <p:nvSpPr>
            <p:cNvPr id="43071" name="Line 26">
              <a:extLst>
                <a:ext uri="{FF2B5EF4-FFF2-40B4-BE49-F238E27FC236}">
                  <a16:creationId xmlns:a16="http://schemas.microsoft.com/office/drawing/2014/main" id="{D8FD621B-58A4-DE45-848B-C771B3223817}"/>
                </a:ext>
              </a:extLst>
            </p:cNvPr>
            <p:cNvSpPr>
              <a:spLocks noChangeShapeType="1"/>
            </p:cNvSpPr>
            <p:nvPr/>
          </p:nvSpPr>
          <p:spPr bwMode="auto">
            <a:xfrm>
              <a:off x="3576" y="3552"/>
              <a:ext cx="0"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72" name="Line 27">
              <a:extLst>
                <a:ext uri="{FF2B5EF4-FFF2-40B4-BE49-F238E27FC236}">
                  <a16:creationId xmlns:a16="http://schemas.microsoft.com/office/drawing/2014/main" id="{E393C7B5-FDBE-C74D-8F9D-FC7D09820206}"/>
                </a:ext>
              </a:extLst>
            </p:cNvPr>
            <p:cNvSpPr>
              <a:spLocks noChangeShapeType="1"/>
            </p:cNvSpPr>
            <p:nvPr/>
          </p:nvSpPr>
          <p:spPr bwMode="auto">
            <a:xfrm flipH="1">
              <a:off x="417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73" name="Line 28">
              <a:extLst>
                <a:ext uri="{FF2B5EF4-FFF2-40B4-BE49-F238E27FC236}">
                  <a16:creationId xmlns:a16="http://schemas.microsoft.com/office/drawing/2014/main" id="{A437B953-750D-6F4B-BBC1-19A9E7434489}"/>
                </a:ext>
              </a:extLst>
            </p:cNvPr>
            <p:cNvSpPr>
              <a:spLocks noChangeShapeType="1"/>
            </p:cNvSpPr>
            <p:nvPr/>
          </p:nvSpPr>
          <p:spPr bwMode="auto">
            <a:xfrm>
              <a:off x="441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74" name="Text Box 29">
              <a:extLst>
                <a:ext uri="{FF2B5EF4-FFF2-40B4-BE49-F238E27FC236}">
                  <a16:creationId xmlns:a16="http://schemas.microsoft.com/office/drawing/2014/main" id="{9FF9AA08-5BFE-F845-B7B1-49C850C59E24}"/>
                </a:ext>
              </a:extLst>
            </p:cNvPr>
            <p:cNvSpPr txBox="1">
              <a:spLocks noChangeArrowheads="1"/>
            </p:cNvSpPr>
            <p:nvPr/>
          </p:nvSpPr>
          <p:spPr bwMode="auto">
            <a:xfrm>
              <a:off x="3504"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0/0</a:t>
              </a:r>
            </a:p>
          </p:txBody>
        </p:sp>
        <p:sp>
          <p:nvSpPr>
            <p:cNvPr id="43075" name="Text Box 30">
              <a:extLst>
                <a:ext uri="{FF2B5EF4-FFF2-40B4-BE49-F238E27FC236}">
                  <a16:creationId xmlns:a16="http://schemas.microsoft.com/office/drawing/2014/main" id="{58657637-630B-2A46-80C7-0D70D99A29E7}"/>
                </a:ext>
              </a:extLst>
            </p:cNvPr>
            <p:cNvSpPr txBox="1">
              <a:spLocks noChangeArrowheads="1"/>
            </p:cNvSpPr>
            <p:nvPr/>
          </p:nvSpPr>
          <p:spPr bwMode="auto">
            <a:xfrm>
              <a:off x="3552" y="3540"/>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grpSp>
      <p:grpSp>
        <p:nvGrpSpPr>
          <p:cNvPr id="54278" name="Group 11">
            <a:extLst>
              <a:ext uri="{FF2B5EF4-FFF2-40B4-BE49-F238E27FC236}">
                <a16:creationId xmlns:a16="http://schemas.microsoft.com/office/drawing/2014/main" id="{C2B4FE23-ACF2-8D4E-BF5E-49DE4A58E0FE}"/>
              </a:ext>
            </a:extLst>
          </p:cNvPr>
          <p:cNvGrpSpPr>
            <a:grpSpLocks/>
          </p:cNvGrpSpPr>
          <p:nvPr/>
        </p:nvGrpSpPr>
        <p:grpSpPr bwMode="auto">
          <a:xfrm>
            <a:off x="5478463" y="3954463"/>
            <a:ext cx="2924175" cy="2265362"/>
            <a:chOff x="2976" y="2557"/>
            <a:chExt cx="1841" cy="1427"/>
          </a:xfrm>
        </p:grpSpPr>
        <p:sp>
          <p:nvSpPr>
            <p:cNvPr id="43019" name="Oval 12">
              <a:extLst>
                <a:ext uri="{FF2B5EF4-FFF2-40B4-BE49-F238E27FC236}">
                  <a16:creationId xmlns:a16="http://schemas.microsoft.com/office/drawing/2014/main" id="{EA305651-2779-7C42-B712-D14124FA718A}"/>
                </a:ext>
              </a:extLst>
            </p:cNvPr>
            <p:cNvSpPr>
              <a:spLocks noChangeArrowheads="1"/>
            </p:cNvSpPr>
            <p:nvPr/>
          </p:nvSpPr>
          <p:spPr bwMode="auto">
            <a:xfrm>
              <a:off x="3792" y="2688"/>
              <a:ext cx="241"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S0</a:t>
              </a:r>
            </a:p>
          </p:txBody>
        </p:sp>
        <p:sp>
          <p:nvSpPr>
            <p:cNvPr id="43020" name="Oval 13">
              <a:extLst>
                <a:ext uri="{FF2B5EF4-FFF2-40B4-BE49-F238E27FC236}">
                  <a16:creationId xmlns:a16="http://schemas.microsoft.com/office/drawing/2014/main" id="{99812A33-69C4-C940-8D01-1838C861104C}"/>
                </a:ext>
              </a:extLst>
            </p:cNvPr>
            <p:cNvSpPr>
              <a:spLocks noChangeArrowheads="1"/>
            </p:cNvSpPr>
            <p:nvPr/>
          </p:nvSpPr>
          <p:spPr bwMode="auto">
            <a:xfrm>
              <a:off x="3216"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S3</a:t>
              </a:r>
            </a:p>
          </p:txBody>
        </p:sp>
        <p:sp>
          <p:nvSpPr>
            <p:cNvPr id="43021" name="Oval 14">
              <a:extLst>
                <a:ext uri="{FF2B5EF4-FFF2-40B4-BE49-F238E27FC236}">
                  <a16:creationId xmlns:a16="http://schemas.microsoft.com/office/drawing/2014/main" id="{A97B9DF5-1E50-3747-9661-872F4007D02F}"/>
                </a:ext>
              </a:extLst>
            </p:cNvPr>
            <p:cNvSpPr>
              <a:spLocks noChangeArrowheads="1"/>
            </p:cNvSpPr>
            <p:nvPr/>
          </p:nvSpPr>
          <p:spPr bwMode="auto">
            <a:xfrm>
              <a:off x="4176"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S2</a:t>
              </a:r>
            </a:p>
          </p:txBody>
        </p:sp>
        <p:sp>
          <p:nvSpPr>
            <p:cNvPr id="43022" name="Oval 15">
              <a:extLst>
                <a:ext uri="{FF2B5EF4-FFF2-40B4-BE49-F238E27FC236}">
                  <a16:creationId xmlns:a16="http://schemas.microsoft.com/office/drawing/2014/main" id="{331737F7-C1C3-B946-AE19-C5DDE7A9B894}"/>
                </a:ext>
              </a:extLst>
            </p:cNvPr>
            <p:cNvSpPr>
              <a:spLocks noChangeArrowheads="1"/>
            </p:cNvSpPr>
            <p:nvPr/>
          </p:nvSpPr>
          <p:spPr bwMode="auto">
            <a:xfrm>
              <a:off x="3408"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S1</a:t>
              </a:r>
            </a:p>
          </p:txBody>
        </p:sp>
        <p:sp>
          <p:nvSpPr>
            <p:cNvPr id="43023" name="Oval 16">
              <a:extLst>
                <a:ext uri="{FF2B5EF4-FFF2-40B4-BE49-F238E27FC236}">
                  <a16:creationId xmlns:a16="http://schemas.microsoft.com/office/drawing/2014/main" id="{5875CC93-DC26-BE45-847E-337D22FC3E12}"/>
                </a:ext>
              </a:extLst>
            </p:cNvPr>
            <p:cNvSpPr>
              <a:spLocks noChangeArrowheads="1"/>
            </p:cNvSpPr>
            <p:nvPr/>
          </p:nvSpPr>
          <p:spPr bwMode="auto">
            <a:xfrm>
              <a:off x="3984"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S5</a:t>
              </a:r>
            </a:p>
          </p:txBody>
        </p:sp>
        <p:sp>
          <p:nvSpPr>
            <p:cNvPr id="43024" name="Oval 17">
              <a:extLst>
                <a:ext uri="{FF2B5EF4-FFF2-40B4-BE49-F238E27FC236}">
                  <a16:creationId xmlns:a16="http://schemas.microsoft.com/office/drawing/2014/main" id="{25AA6367-ABA8-BB4E-A3D3-60218B3DC795}"/>
                </a:ext>
              </a:extLst>
            </p:cNvPr>
            <p:cNvSpPr>
              <a:spLocks noChangeArrowheads="1"/>
            </p:cNvSpPr>
            <p:nvPr/>
          </p:nvSpPr>
          <p:spPr bwMode="auto">
            <a:xfrm>
              <a:off x="4368"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S6</a:t>
              </a:r>
            </a:p>
          </p:txBody>
        </p:sp>
        <p:sp>
          <p:nvSpPr>
            <p:cNvPr id="43025" name="Oval 18">
              <a:extLst>
                <a:ext uri="{FF2B5EF4-FFF2-40B4-BE49-F238E27FC236}">
                  <a16:creationId xmlns:a16="http://schemas.microsoft.com/office/drawing/2014/main" id="{31593A0E-BFD6-DE47-ADA3-7AAE5A4E7E31}"/>
                </a:ext>
              </a:extLst>
            </p:cNvPr>
            <p:cNvSpPr>
              <a:spLocks noChangeArrowheads="1"/>
            </p:cNvSpPr>
            <p:nvPr/>
          </p:nvSpPr>
          <p:spPr bwMode="auto">
            <a:xfrm>
              <a:off x="3600"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S4</a:t>
              </a:r>
            </a:p>
          </p:txBody>
        </p:sp>
        <p:cxnSp>
          <p:nvCxnSpPr>
            <p:cNvPr id="43026" name="AutoShape 19">
              <a:extLst>
                <a:ext uri="{FF2B5EF4-FFF2-40B4-BE49-F238E27FC236}">
                  <a16:creationId xmlns:a16="http://schemas.microsoft.com/office/drawing/2014/main" id="{30330BC5-9E63-8B49-B184-C5AD1DF2DBA3}"/>
                </a:ext>
              </a:extLst>
            </p:cNvPr>
            <p:cNvCxnSpPr>
              <a:cxnSpLocks noChangeShapeType="1"/>
              <a:stCxn id="43019" idx="3"/>
              <a:endCxn id="43022" idx="7"/>
            </p:cNvCxnSpPr>
            <p:nvPr/>
          </p:nvCxnSpPr>
          <p:spPr bwMode="auto">
            <a:xfrm flipH="1">
              <a:off x="3613"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27" name="AutoShape 20">
              <a:extLst>
                <a:ext uri="{FF2B5EF4-FFF2-40B4-BE49-F238E27FC236}">
                  <a16:creationId xmlns:a16="http://schemas.microsoft.com/office/drawing/2014/main" id="{1B272152-A787-9542-A0C3-EDDE49FF851F}"/>
                </a:ext>
              </a:extLst>
            </p:cNvPr>
            <p:cNvCxnSpPr>
              <a:cxnSpLocks noChangeShapeType="1"/>
              <a:stCxn id="43022" idx="3"/>
              <a:endCxn id="43020" idx="0"/>
            </p:cNvCxnSpPr>
            <p:nvPr/>
          </p:nvCxnSpPr>
          <p:spPr bwMode="auto">
            <a:xfrm flipH="1">
              <a:off x="3336"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28" name="AutoShape 21">
              <a:extLst>
                <a:ext uri="{FF2B5EF4-FFF2-40B4-BE49-F238E27FC236}">
                  <a16:creationId xmlns:a16="http://schemas.microsoft.com/office/drawing/2014/main" id="{2A4B970F-3372-D040-BAA0-7C00D657AE05}"/>
                </a:ext>
              </a:extLst>
            </p:cNvPr>
            <p:cNvCxnSpPr>
              <a:cxnSpLocks noChangeShapeType="1"/>
              <a:stCxn id="43022" idx="5"/>
              <a:endCxn id="43025" idx="0"/>
            </p:cNvCxnSpPr>
            <p:nvPr/>
          </p:nvCxnSpPr>
          <p:spPr bwMode="auto">
            <a:xfrm>
              <a:off x="3613"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29" name="AutoShape 22">
              <a:extLst>
                <a:ext uri="{FF2B5EF4-FFF2-40B4-BE49-F238E27FC236}">
                  <a16:creationId xmlns:a16="http://schemas.microsoft.com/office/drawing/2014/main" id="{2C2955DF-9EAF-B94D-B437-611A5A001FDC}"/>
                </a:ext>
              </a:extLst>
            </p:cNvPr>
            <p:cNvCxnSpPr>
              <a:cxnSpLocks noChangeShapeType="1"/>
              <a:stCxn id="43021" idx="3"/>
              <a:endCxn id="43023" idx="0"/>
            </p:cNvCxnSpPr>
            <p:nvPr/>
          </p:nvCxnSpPr>
          <p:spPr bwMode="auto">
            <a:xfrm flipH="1">
              <a:off x="4104"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30" name="AutoShape 23">
              <a:extLst>
                <a:ext uri="{FF2B5EF4-FFF2-40B4-BE49-F238E27FC236}">
                  <a16:creationId xmlns:a16="http://schemas.microsoft.com/office/drawing/2014/main" id="{97C6FCFB-77F1-3E4A-A5BC-A68F2CAA9E2F}"/>
                </a:ext>
              </a:extLst>
            </p:cNvPr>
            <p:cNvCxnSpPr>
              <a:cxnSpLocks noChangeShapeType="1"/>
              <a:stCxn id="43021" idx="5"/>
              <a:endCxn id="43024" idx="0"/>
            </p:cNvCxnSpPr>
            <p:nvPr/>
          </p:nvCxnSpPr>
          <p:spPr bwMode="auto">
            <a:xfrm>
              <a:off x="4381"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31" name="AutoShape 24">
              <a:extLst>
                <a:ext uri="{FF2B5EF4-FFF2-40B4-BE49-F238E27FC236}">
                  <a16:creationId xmlns:a16="http://schemas.microsoft.com/office/drawing/2014/main" id="{C4DAC866-88F8-A748-A762-9E1C1A48615F}"/>
                </a:ext>
              </a:extLst>
            </p:cNvPr>
            <p:cNvCxnSpPr>
              <a:cxnSpLocks noChangeShapeType="1"/>
              <a:stCxn id="43019" idx="5"/>
              <a:endCxn id="43021" idx="1"/>
            </p:cNvCxnSpPr>
            <p:nvPr/>
          </p:nvCxnSpPr>
          <p:spPr bwMode="auto">
            <a:xfrm>
              <a:off x="3997"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32" name="AutoShape 25">
              <a:extLst>
                <a:ext uri="{FF2B5EF4-FFF2-40B4-BE49-F238E27FC236}">
                  <a16:creationId xmlns:a16="http://schemas.microsoft.com/office/drawing/2014/main" id="{DA751A12-2E66-5A43-A5FB-96B03F23D382}"/>
                </a:ext>
              </a:extLst>
            </p:cNvPr>
            <p:cNvCxnSpPr>
              <a:cxnSpLocks noChangeShapeType="1"/>
              <a:endCxn id="43019" idx="1"/>
            </p:cNvCxnSpPr>
            <p:nvPr/>
          </p:nvCxnSpPr>
          <p:spPr bwMode="auto">
            <a:xfrm>
              <a:off x="3661" y="2557"/>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3033" name="AutoShape 26">
              <a:extLst>
                <a:ext uri="{FF2B5EF4-FFF2-40B4-BE49-F238E27FC236}">
                  <a16:creationId xmlns:a16="http://schemas.microsoft.com/office/drawing/2014/main" id="{57D4D062-D9D2-594C-A77A-A062C4BB0C06}"/>
                </a:ext>
              </a:extLst>
            </p:cNvPr>
            <p:cNvCxnSpPr>
              <a:cxnSpLocks noChangeShapeType="1"/>
              <a:endCxn id="43019" idx="2"/>
            </p:cNvCxnSpPr>
            <p:nvPr/>
          </p:nvCxnSpPr>
          <p:spPr bwMode="auto">
            <a:xfrm rot="-5400000">
              <a:off x="2808" y="2976"/>
              <a:ext cx="1152" cy="816"/>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3034" name="Line 27">
              <a:extLst>
                <a:ext uri="{FF2B5EF4-FFF2-40B4-BE49-F238E27FC236}">
                  <a16:creationId xmlns:a16="http://schemas.microsoft.com/office/drawing/2014/main" id="{F99672E0-30B6-4242-A51F-D13274F89840}"/>
                </a:ext>
              </a:extLst>
            </p:cNvPr>
            <p:cNvSpPr>
              <a:spLocks noChangeShapeType="1"/>
            </p:cNvSpPr>
            <p:nvPr/>
          </p:nvSpPr>
          <p:spPr bwMode="auto">
            <a:xfrm flipH="1">
              <a:off x="2976" y="3984"/>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35" name="Text Box 28">
              <a:extLst>
                <a:ext uri="{FF2B5EF4-FFF2-40B4-BE49-F238E27FC236}">
                  <a16:creationId xmlns:a16="http://schemas.microsoft.com/office/drawing/2014/main" id="{F350D3AA-1DB4-964C-9BE4-69A7E19E13A0}"/>
                </a:ext>
              </a:extLst>
            </p:cNvPr>
            <p:cNvSpPr txBox="1">
              <a:spLocks noChangeArrowheads="1"/>
            </p:cNvSpPr>
            <p:nvPr/>
          </p:nvSpPr>
          <p:spPr bwMode="auto">
            <a:xfrm>
              <a:off x="4080"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36" name="Text Box 29">
              <a:extLst>
                <a:ext uri="{FF2B5EF4-FFF2-40B4-BE49-F238E27FC236}">
                  <a16:creationId xmlns:a16="http://schemas.microsoft.com/office/drawing/2014/main" id="{6029CDB5-84BB-7E40-BE1A-B364007290C4}"/>
                </a:ext>
              </a:extLst>
            </p:cNvPr>
            <p:cNvSpPr txBox="1">
              <a:spLocks noChangeArrowheads="1"/>
            </p:cNvSpPr>
            <p:nvPr/>
          </p:nvSpPr>
          <p:spPr bwMode="auto">
            <a:xfrm>
              <a:off x="3456"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3037" name="Text Box 30">
              <a:extLst>
                <a:ext uri="{FF2B5EF4-FFF2-40B4-BE49-F238E27FC236}">
                  <a16:creationId xmlns:a16="http://schemas.microsoft.com/office/drawing/2014/main" id="{CD23A42A-E067-574D-97AC-8B86C84A9187}"/>
                </a:ext>
              </a:extLst>
            </p:cNvPr>
            <p:cNvSpPr txBox="1">
              <a:spLocks noChangeArrowheads="1"/>
            </p:cNvSpPr>
            <p:nvPr/>
          </p:nvSpPr>
          <p:spPr bwMode="auto">
            <a:xfrm>
              <a:off x="4368"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38" name="Text Box 31">
              <a:extLst>
                <a:ext uri="{FF2B5EF4-FFF2-40B4-BE49-F238E27FC236}">
                  <a16:creationId xmlns:a16="http://schemas.microsoft.com/office/drawing/2014/main" id="{BCEA8033-F749-9649-AC08-3C6721B6F147}"/>
                </a:ext>
              </a:extLst>
            </p:cNvPr>
            <p:cNvSpPr txBox="1">
              <a:spLocks noChangeArrowheads="1"/>
            </p:cNvSpPr>
            <p:nvPr/>
          </p:nvSpPr>
          <p:spPr bwMode="auto">
            <a:xfrm>
              <a:off x="4512"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39" name="Text Box 32">
              <a:extLst>
                <a:ext uri="{FF2B5EF4-FFF2-40B4-BE49-F238E27FC236}">
                  <a16:creationId xmlns:a16="http://schemas.microsoft.com/office/drawing/2014/main" id="{72239EC9-AA41-AE47-BE41-2C71C88132EF}"/>
                </a:ext>
              </a:extLst>
            </p:cNvPr>
            <p:cNvSpPr txBox="1">
              <a:spLocks noChangeArrowheads="1"/>
            </p:cNvSpPr>
            <p:nvPr/>
          </p:nvSpPr>
          <p:spPr bwMode="auto">
            <a:xfrm>
              <a:off x="4320"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43040" name="Line 33">
              <a:extLst>
                <a:ext uri="{FF2B5EF4-FFF2-40B4-BE49-F238E27FC236}">
                  <a16:creationId xmlns:a16="http://schemas.microsoft.com/office/drawing/2014/main" id="{A410C004-744E-CF4E-AB4B-719C0529CF54}"/>
                </a:ext>
              </a:extLst>
            </p:cNvPr>
            <p:cNvSpPr>
              <a:spLocks noChangeShapeType="1"/>
            </p:cNvSpPr>
            <p:nvPr/>
          </p:nvSpPr>
          <p:spPr bwMode="auto">
            <a:xfrm flipH="1">
              <a:off x="316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1" name="Line 34">
              <a:extLst>
                <a:ext uri="{FF2B5EF4-FFF2-40B4-BE49-F238E27FC236}">
                  <a16:creationId xmlns:a16="http://schemas.microsoft.com/office/drawing/2014/main" id="{AC6489BA-A0BD-C341-B369-EFA82F65316A}"/>
                </a:ext>
              </a:extLst>
            </p:cNvPr>
            <p:cNvSpPr>
              <a:spLocks noChangeShapeType="1"/>
            </p:cNvSpPr>
            <p:nvPr/>
          </p:nvSpPr>
          <p:spPr bwMode="auto">
            <a:xfrm>
              <a:off x="340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2" name="Line 35">
              <a:extLst>
                <a:ext uri="{FF2B5EF4-FFF2-40B4-BE49-F238E27FC236}">
                  <a16:creationId xmlns:a16="http://schemas.microsoft.com/office/drawing/2014/main" id="{6CB57F0A-6180-5143-B5DB-A972E54FFAED}"/>
                </a:ext>
              </a:extLst>
            </p:cNvPr>
            <p:cNvSpPr>
              <a:spLocks noChangeShapeType="1"/>
            </p:cNvSpPr>
            <p:nvPr/>
          </p:nvSpPr>
          <p:spPr bwMode="auto">
            <a:xfrm flipH="1">
              <a:off x="355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3" name="Line 36">
              <a:extLst>
                <a:ext uri="{FF2B5EF4-FFF2-40B4-BE49-F238E27FC236}">
                  <a16:creationId xmlns:a16="http://schemas.microsoft.com/office/drawing/2014/main" id="{3496E311-D826-434E-B8D1-0953A6DE8477}"/>
                </a:ext>
              </a:extLst>
            </p:cNvPr>
            <p:cNvSpPr>
              <a:spLocks noChangeShapeType="1"/>
            </p:cNvSpPr>
            <p:nvPr/>
          </p:nvSpPr>
          <p:spPr bwMode="auto">
            <a:xfrm>
              <a:off x="379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4" name="Line 37">
              <a:extLst>
                <a:ext uri="{FF2B5EF4-FFF2-40B4-BE49-F238E27FC236}">
                  <a16:creationId xmlns:a16="http://schemas.microsoft.com/office/drawing/2014/main" id="{322AA054-37C2-C340-9D63-FCBC71507B33}"/>
                </a:ext>
              </a:extLst>
            </p:cNvPr>
            <p:cNvSpPr>
              <a:spLocks noChangeShapeType="1"/>
            </p:cNvSpPr>
            <p:nvPr/>
          </p:nvSpPr>
          <p:spPr bwMode="auto">
            <a:xfrm flipH="1">
              <a:off x="393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5" name="Line 38">
              <a:extLst>
                <a:ext uri="{FF2B5EF4-FFF2-40B4-BE49-F238E27FC236}">
                  <a16:creationId xmlns:a16="http://schemas.microsoft.com/office/drawing/2014/main" id="{67482886-241A-154D-85BF-DE292843221D}"/>
                </a:ext>
              </a:extLst>
            </p:cNvPr>
            <p:cNvSpPr>
              <a:spLocks noChangeShapeType="1"/>
            </p:cNvSpPr>
            <p:nvPr/>
          </p:nvSpPr>
          <p:spPr bwMode="auto">
            <a:xfrm>
              <a:off x="417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6" name="Line 39">
              <a:extLst>
                <a:ext uri="{FF2B5EF4-FFF2-40B4-BE49-F238E27FC236}">
                  <a16:creationId xmlns:a16="http://schemas.microsoft.com/office/drawing/2014/main" id="{6DD35AE3-52AB-0240-8C6B-38DD45B5CBF0}"/>
                </a:ext>
              </a:extLst>
            </p:cNvPr>
            <p:cNvSpPr>
              <a:spLocks noChangeShapeType="1"/>
            </p:cNvSpPr>
            <p:nvPr/>
          </p:nvSpPr>
          <p:spPr bwMode="auto">
            <a:xfrm flipH="1">
              <a:off x="432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7" name="Line 40">
              <a:extLst>
                <a:ext uri="{FF2B5EF4-FFF2-40B4-BE49-F238E27FC236}">
                  <a16:creationId xmlns:a16="http://schemas.microsoft.com/office/drawing/2014/main" id="{436814BE-419C-3542-8212-604E68EEA497}"/>
                </a:ext>
              </a:extLst>
            </p:cNvPr>
            <p:cNvSpPr>
              <a:spLocks noChangeShapeType="1"/>
            </p:cNvSpPr>
            <p:nvPr/>
          </p:nvSpPr>
          <p:spPr bwMode="auto">
            <a:xfrm>
              <a:off x="456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3048" name="Text Box 41">
              <a:extLst>
                <a:ext uri="{FF2B5EF4-FFF2-40B4-BE49-F238E27FC236}">
                  <a16:creationId xmlns:a16="http://schemas.microsoft.com/office/drawing/2014/main" id="{B27A0AEF-11AF-EE4F-BBCB-1B82DB8400E9}"/>
                </a:ext>
              </a:extLst>
            </p:cNvPr>
            <p:cNvSpPr txBox="1">
              <a:spLocks noChangeArrowheads="1"/>
            </p:cNvSpPr>
            <p:nvPr/>
          </p:nvSpPr>
          <p:spPr bwMode="auto">
            <a:xfrm>
              <a:off x="3936"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3049" name="Text Box 42">
              <a:extLst>
                <a:ext uri="{FF2B5EF4-FFF2-40B4-BE49-F238E27FC236}">
                  <a16:creationId xmlns:a16="http://schemas.microsoft.com/office/drawing/2014/main" id="{95F5A6CF-3D6C-5241-8960-6A2F522EA4F2}"/>
                </a:ext>
              </a:extLst>
            </p:cNvPr>
            <p:cNvSpPr txBox="1">
              <a:spLocks noChangeArrowheads="1"/>
            </p:cNvSpPr>
            <p:nvPr/>
          </p:nvSpPr>
          <p:spPr bwMode="auto">
            <a:xfrm>
              <a:off x="3600" y="3199"/>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50" name="Text Box 43">
              <a:extLst>
                <a:ext uri="{FF2B5EF4-FFF2-40B4-BE49-F238E27FC236}">
                  <a16:creationId xmlns:a16="http://schemas.microsoft.com/office/drawing/2014/main" id="{2F3C12E5-E091-AC4D-A809-C0D474715988}"/>
                </a:ext>
              </a:extLst>
            </p:cNvPr>
            <p:cNvSpPr txBox="1">
              <a:spLocks noChangeArrowheads="1"/>
            </p:cNvSpPr>
            <p:nvPr/>
          </p:nvSpPr>
          <p:spPr bwMode="auto">
            <a:xfrm>
              <a:off x="312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3051" name="Text Box 44">
              <a:extLst>
                <a:ext uri="{FF2B5EF4-FFF2-40B4-BE49-F238E27FC236}">
                  <a16:creationId xmlns:a16="http://schemas.microsoft.com/office/drawing/2014/main" id="{010F719A-6704-DD4F-8A43-6B84A101B939}"/>
                </a:ext>
              </a:extLst>
            </p:cNvPr>
            <p:cNvSpPr txBox="1">
              <a:spLocks noChangeArrowheads="1"/>
            </p:cNvSpPr>
            <p:nvPr/>
          </p:nvSpPr>
          <p:spPr bwMode="auto">
            <a:xfrm>
              <a:off x="4128"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52" name="Text Box 45">
              <a:extLst>
                <a:ext uri="{FF2B5EF4-FFF2-40B4-BE49-F238E27FC236}">
                  <a16:creationId xmlns:a16="http://schemas.microsoft.com/office/drawing/2014/main" id="{1FF750E7-218A-F649-AAA4-44522133E0F3}"/>
                </a:ext>
              </a:extLst>
            </p:cNvPr>
            <p:cNvSpPr txBox="1">
              <a:spLocks noChangeArrowheads="1"/>
            </p:cNvSpPr>
            <p:nvPr/>
          </p:nvSpPr>
          <p:spPr bwMode="auto">
            <a:xfrm>
              <a:off x="3936"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3053" name="Text Box 46">
              <a:extLst>
                <a:ext uri="{FF2B5EF4-FFF2-40B4-BE49-F238E27FC236}">
                  <a16:creationId xmlns:a16="http://schemas.microsoft.com/office/drawing/2014/main" id="{4791BAB2-D578-9B48-A338-9F08F4C40B34}"/>
                </a:ext>
              </a:extLst>
            </p:cNvPr>
            <p:cNvSpPr txBox="1">
              <a:spLocks noChangeArrowheads="1"/>
            </p:cNvSpPr>
            <p:nvPr/>
          </p:nvSpPr>
          <p:spPr bwMode="auto">
            <a:xfrm>
              <a:off x="3744" y="3583"/>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54" name="Text Box 47">
              <a:extLst>
                <a:ext uri="{FF2B5EF4-FFF2-40B4-BE49-F238E27FC236}">
                  <a16:creationId xmlns:a16="http://schemas.microsoft.com/office/drawing/2014/main" id="{D00A5BF3-9BB5-6947-9CC7-8A9F6626B395}"/>
                </a:ext>
              </a:extLst>
            </p:cNvPr>
            <p:cNvSpPr txBox="1">
              <a:spLocks noChangeArrowheads="1"/>
            </p:cNvSpPr>
            <p:nvPr/>
          </p:nvSpPr>
          <p:spPr bwMode="auto">
            <a:xfrm>
              <a:off x="3552"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43055" name="Text Box 48">
              <a:extLst>
                <a:ext uri="{FF2B5EF4-FFF2-40B4-BE49-F238E27FC236}">
                  <a16:creationId xmlns:a16="http://schemas.microsoft.com/office/drawing/2014/main" id="{ADB87330-72F7-9845-A6C8-1190AADA021E}"/>
                </a:ext>
              </a:extLst>
            </p:cNvPr>
            <p:cNvSpPr txBox="1">
              <a:spLocks noChangeArrowheads="1"/>
            </p:cNvSpPr>
            <p:nvPr/>
          </p:nvSpPr>
          <p:spPr bwMode="auto">
            <a:xfrm>
              <a:off x="3360"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3056" name="Text Box 49">
              <a:extLst>
                <a:ext uri="{FF2B5EF4-FFF2-40B4-BE49-F238E27FC236}">
                  <a16:creationId xmlns:a16="http://schemas.microsoft.com/office/drawing/2014/main" id="{67C3EAFA-76F9-9143-80D9-95215E51067B}"/>
                </a:ext>
              </a:extLst>
            </p:cNvPr>
            <p:cNvSpPr txBox="1">
              <a:spLocks noChangeArrowheads="1"/>
            </p:cNvSpPr>
            <p:nvPr/>
          </p:nvSpPr>
          <p:spPr bwMode="auto">
            <a:xfrm>
              <a:off x="3168"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grpSp>
      <p:sp>
        <p:nvSpPr>
          <p:cNvPr id="54279" name="자유형 1">
            <a:extLst>
              <a:ext uri="{FF2B5EF4-FFF2-40B4-BE49-F238E27FC236}">
                <a16:creationId xmlns:a16="http://schemas.microsoft.com/office/drawing/2014/main" id="{DFF247A0-9943-3E46-BC6D-FDE938B23851}"/>
              </a:ext>
            </a:extLst>
          </p:cNvPr>
          <p:cNvSpPr>
            <a:spLocks/>
          </p:cNvSpPr>
          <p:nvPr/>
        </p:nvSpPr>
        <p:spPr bwMode="auto">
          <a:xfrm>
            <a:off x="5775325" y="5197475"/>
            <a:ext cx="1684338" cy="620713"/>
          </a:xfrm>
          <a:custGeom>
            <a:avLst/>
            <a:gdLst>
              <a:gd name="T0" fmla="*/ 10687 w 1684421"/>
              <a:gd name="T1" fmla="*/ 204297 h 620295"/>
              <a:gd name="T2" fmla="*/ 10687 w 1684421"/>
              <a:gd name="T3" fmla="*/ 397844 h 620295"/>
              <a:gd name="T4" fmla="*/ 58797 w 1684421"/>
              <a:gd name="T5" fmla="*/ 478488 h 620295"/>
              <a:gd name="T6" fmla="*/ 138975 w 1684421"/>
              <a:gd name="T7" fmla="*/ 526874 h 620295"/>
              <a:gd name="T8" fmla="*/ 203120 w 1684421"/>
              <a:gd name="T9" fmla="*/ 575261 h 620295"/>
              <a:gd name="T10" fmla="*/ 363477 w 1684421"/>
              <a:gd name="T11" fmla="*/ 612894 h 620295"/>
              <a:gd name="T12" fmla="*/ 545215 w 1684421"/>
              <a:gd name="T13" fmla="*/ 580636 h 620295"/>
              <a:gd name="T14" fmla="*/ 577292 w 1684421"/>
              <a:gd name="T15" fmla="*/ 499992 h 620295"/>
              <a:gd name="T16" fmla="*/ 609360 w 1684421"/>
              <a:gd name="T17" fmla="*/ 360210 h 620295"/>
              <a:gd name="T18" fmla="*/ 641428 w 1684421"/>
              <a:gd name="T19" fmla="*/ 327953 h 620295"/>
              <a:gd name="T20" fmla="*/ 716267 w 1684421"/>
              <a:gd name="T21" fmla="*/ 284942 h 620295"/>
              <a:gd name="T22" fmla="*/ 801785 w 1684421"/>
              <a:gd name="T23" fmla="*/ 236556 h 620295"/>
              <a:gd name="T24" fmla="*/ 887311 w 1684421"/>
              <a:gd name="T25" fmla="*/ 204297 h 620295"/>
              <a:gd name="T26" fmla="*/ 1079744 w 1684421"/>
              <a:gd name="T27" fmla="*/ 204297 h 620295"/>
              <a:gd name="T28" fmla="*/ 1149228 w 1684421"/>
              <a:gd name="T29" fmla="*/ 247308 h 620295"/>
              <a:gd name="T30" fmla="*/ 1240101 w 1684421"/>
              <a:gd name="T31" fmla="*/ 354833 h 620295"/>
              <a:gd name="T32" fmla="*/ 1293551 w 1684421"/>
              <a:gd name="T33" fmla="*/ 446229 h 620295"/>
              <a:gd name="T34" fmla="*/ 1379077 w 1684421"/>
              <a:gd name="T35" fmla="*/ 510745 h 620295"/>
              <a:gd name="T36" fmla="*/ 1437874 w 1684421"/>
              <a:gd name="T37" fmla="*/ 553755 h 620295"/>
              <a:gd name="T38" fmla="*/ 1651689 w 1684421"/>
              <a:gd name="T39" fmla="*/ 553755 h 620295"/>
              <a:gd name="T40" fmla="*/ 1683757 w 1684421"/>
              <a:gd name="T41" fmla="*/ 510745 h 620295"/>
              <a:gd name="T42" fmla="*/ 1667723 w 1684421"/>
              <a:gd name="T43" fmla="*/ 317200 h 620295"/>
              <a:gd name="T44" fmla="*/ 1608926 w 1684421"/>
              <a:gd name="T45" fmla="*/ 198923 h 620295"/>
              <a:gd name="T46" fmla="*/ 1582197 w 1684421"/>
              <a:gd name="T47" fmla="*/ 155914 h 620295"/>
              <a:gd name="T48" fmla="*/ 1544781 w 1684421"/>
              <a:gd name="T49" fmla="*/ 123654 h 620295"/>
              <a:gd name="T50" fmla="*/ 1491328 w 1684421"/>
              <a:gd name="T51" fmla="*/ 91395 h 620295"/>
              <a:gd name="T52" fmla="*/ 1448569 w 1684421"/>
              <a:gd name="T53" fmla="*/ 75269 h 620295"/>
              <a:gd name="T54" fmla="*/ 1389769 w 1684421"/>
              <a:gd name="T55" fmla="*/ 53762 h 620295"/>
              <a:gd name="T56" fmla="*/ 1143889 w 1684421"/>
              <a:gd name="T57" fmla="*/ 0 h 620295"/>
              <a:gd name="T58" fmla="*/ 352790 w 1684421"/>
              <a:gd name="T59" fmla="*/ 21502 h 620295"/>
              <a:gd name="T60" fmla="*/ 267264 w 1684421"/>
              <a:gd name="T61" fmla="*/ 53762 h 620295"/>
              <a:gd name="T62" fmla="*/ 192433 w 1684421"/>
              <a:gd name="T63" fmla="*/ 75269 h 620295"/>
              <a:gd name="T64" fmla="*/ 101560 w 1684421"/>
              <a:gd name="T65" fmla="*/ 118277 h 620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84421" h="620295">
                <a:moveTo>
                  <a:pt x="21389" y="155074"/>
                </a:moveTo>
                <a:cubicBezTo>
                  <a:pt x="6238" y="169334"/>
                  <a:pt x="14459" y="187204"/>
                  <a:pt x="10695" y="203200"/>
                </a:cubicBezTo>
                <a:cubicBezTo>
                  <a:pt x="7329" y="217508"/>
                  <a:pt x="0" y="231280"/>
                  <a:pt x="0" y="245979"/>
                </a:cubicBezTo>
                <a:cubicBezTo>
                  <a:pt x="0" y="296015"/>
                  <a:pt x="4489" y="346056"/>
                  <a:pt x="10695" y="395705"/>
                </a:cubicBezTo>
                <a:cubicBezTo>
                  <a:pt x="12300" y="408549"/>
                  <a:pt x="47426" y="453427"/>
                  <a:pt x="48126" y="454526"/>
                </a:cubicBezTo>
                <a:cubicBezTo>
                  <a:pt x="52406" y="461251"/>
                  <a:pt x="53184" y="470279"/>
                  <a:pt x="58821" y="475916"/>
                </a:cubicBezTo>
                <a:cubicBezTo>
                  <a:pt x="64457" y="481553"/>
                  <a:pt x="73918" y="481717"/>
                  <a:pt x="80210" y="486611"/>
                </a:cubicBezTo>
                <a:cubicBezTo>
                  <a:pt x="132271" y="527103"/>
                  <a:pt x="79469" y="504188"/>
                  <a:pt x="139031" y="524042"/>
                </a:cubicBezTo>
                <a:cubicBezTo>
                  <a:pt x="157883" y="561746"/>
                  <a:pt x="137758" y="534100"/>
                  <a:pt x="181810" y="556126"/>
                </a:cubicBezTo>
                <a:cubicBezTo>
                  <a:pt x="189782" y="560112"/>
                  <a:pt x="194630" y="569721"/>
                  <a:pt x="203200" y="572169"/>
                </a:cubicBezTo>
                <a:cubicBezTo>
                  <a:pt x="245216" y="584174"/>
                  <a:pt x="290082" y="585086"/>
                  <a:pt x="331537" y="598905"/>
                </a:cubicBezTo>
                <a:cubicBezTo>
                  <a:pt x="342232" y="602470"/>
                  <a:pt x="352489" y="607819"/>
                  <a:pt x="363621" y="609600"/>
                </a:cubicBezTo>
                <a:cubicBezTo>
                  <a:pt x="397247" y="614980"/>
                  <a:pt x="431354" y="616730"/>
                  <a:pt x="465221" y="620295"/>
                </a:cubicBezTo>
                <a:cubicBezTo>
                  <a:pt x="491958" y="606035"/>
                  <a:pt x="524561" y="599485"/>
                  <a:pt x="545431" y="577516"/>
                </a:cubicBezTo>
                <a:cubicBezTo>
                  <a:pt x="560960" y="561170"/>
                  <a:pt x="554314" y="532107"/>
                  <a:pt x="566821" y="513347"/>
                </a:cubicBezTo>
                <a:lnTo>
                  <a:pt x="577516" y="497305"/>
                </a:lnTo>
                <a:cubicBezTo>
                  <a:pt x="581081" y="481263"/>
                  <a:pt x="585394" y="465369"/>
                  <a:pt x="588210" y="449179"/>
                </a:cubicBezTo>
                <a:cubicBezTo>
                  <a:pt x="589640" y="440956"/>
                  <a:pt x="587516" y="376678"/>
                  <a:pt x="609600" y="358274"/>
                </a:cubicBezTo>
                <a:cubicBezTo>
                  <a:pt x="615724" y="353171"/>
                  <a:pt x="623859" y="351144"/>
                  <a:pt x="630989" y="347579"/>
                </a:cubicBezTo>
                <a:cubicBezTo>
                  <a:pt x="634554" y="340449"/>
                  <a:pt x="637051" y="332677"/>
                  <a:pt x="641684" y="326190"/>
                </a:cubicBezTo>
                <a:cubicBezTo>
                  <a:pt x="657233" y="304421"/>
                  <a:pt x="653889" y="313836"/>
                  <a:pt x="673768" y="304800"/>
                </a:cubicBezTo>
                <a:cubicBezTo>
                  <a:pt x="688282" y="298203"/>
                  <a:pt x="703793" y="292976"/>
                  <a:pt x="716547" y="283411"/>
                </a:cubicBezTo>
                <a:cubicBezTo>
                  <a:pt x="758622" y="251856"/>
                  <a:pt x="715655" y="281184"/>
                  <a:pt x="764674" y="256674"/>
                </a:cubicBezTo>
                <a:cubicBezTo>
                  <a:pt x="793178" y="242422"/>
                  <a:pt x="767737" y="247781"/>
                  <a:pt x="802105" y="235284"/>
                </a:cubicBezTo>
                <a:cubicBezTo>
                  <a:pt x="814300" y="230849"/>
                  <a:pt x="827342" y="229025"/>
                  <a:pt x="839537" y="224590"/>
                </a:cubicBezTo>
                <a:cubicBezTo>
                  <a:pt x="895820" y="204124"/>
                  <a:pt x="821844" y="223452"/>
                  <a:pt x="887663" y="203200"/>
                </a:cubicBezTo>
                <a:cubicBezTo>
                  <a:pt x="901712" y="198877"/>
                  <a:pt x="916182" y="196070"/>
                  <a:pt x="930442" y="192505"/>
                </a:cubicBezTo>
                <a:cubicBezTo>
                  <a:pt x="980351" y="196070"/>
                  <a:pt x="1030496" y="197179"/>
                  <a:pt x="1080168" y="203200"/>
                </a:cubicBezTo>
                <a:cubicBezTo>
                  <a:pt x="1110925" y="206928"/>
                  <a:pt x="1105729" y="218360"/>
                  <a:pt x="1128295" y="235284"/>
                </a:cubicBezTo>
                <a:cubicBezTo>
                  <a:pt x="1134672" y="240067"/>
                  <a:pt x="1143198" y="241346"/>
                  <a:pt x="1149684" y="245979"/>
                </a:cubicBezTo>
                <a:cubicBezTo>
                  <a:pt x="1174621" y="263792"/>
                  <a:pt x="1158909" y="259333"/>
                  <a:pt x="1176421" y="283411"/>
                </a:cubicBezTo>
                <a:cubicBezTo>
                  <a:pt x="1195054" y="309032"/>
                  <a:pt x="1218324" y="330661"/>
                  <a:pt x="1240589" y="352926"/>
                </a:cubicBezTo>
                <a:cubicBezTo>
                  <a:pt x="1266530" y="430750"/>
                  <a:pt x="1234371" y="356159"/>
                  <a:pt x="1267326" y="395705"/>
                </a:cubicBezTo>
                <a:cubicBezTo>
                  <a:pt x="1292540" y="425961"/>
                  <a:pt x="1261050" y="410820"/>
                  <a:pt x="1294063" y="443832"/>
                </a:cubicBezTo>
                <a:cubicBezTo>
                  <a:pt x="1299700" y="449469"/>
                  <a:pt x="1308323" y="450961"/>
                  <a:pt x="1315453" y="454526"/>
                </a:cubicBezTo>
                <a:cubicBezTo>
                  <a:pt x="1335847" y="505515"/>
                  <a:pt x="1312788" y="465035"/>
                  <a:pt x="1379621" y="508000"/>
                </a:cubicBezTo>
                <a:cubicBezTo>
                  <a:pt x="1388103" y="513453"/>
                  <a:pt x="1393354" y="522828"/>
                  <a:pt x="1401010" y="529390"/>
                </a:cubicBezTo>
                <a:cubicBezTo>
                  <a:pt x="1407307" y="534788"/>
                  <a:pt x="1431619" y="549263"/>
                  <a:pt x="1438442" y="550779"/>
                </a:cubicBezTo>
                <a:cubicBezTo>
                  <a:pt x="1463049" y="556247"/>
                  <a:pt x="1488351" y="557909"/>
                  <a:pt x="1513305" y="561474"/>
                </a:cubicBezTo>
                <a:cubicBezTo>
                  <a:pt x="1559649" y="557909"/>
                  <a:pt x="1606264" y="556922"/>
                  <a:pt x="1652337" y="550779"/>
                </a:cubicBezTo>
                <a:cubicBezTo>
                  <a:pt x="1660238" y="549725"/>
                  <a:pt x="1668943" y="546461"/>
                  <a:pt x="1673726" y="540084"/>
                </a:cubicBezTo>
                <a:cubicBezTo>
                  <a:pt x="1680490" y="531065"/>
                  <a:pt x="1680856" y="518695"/>
                  <a:pt x="1684421" y="508000"/>
                </a:cubicBezTo>
                <a:cubicBezTo>
                  <a:pt x="1680856" y="449179"/>
                  <a:pt x="1678620" y="390262"/>
                  <a:pt x="1673726" y="331537"/>
                </a:cubicBezTo>
                <a:cubicBezTo>
                  <a:pt x="1673258" y="325920"/>
                  <a:pt x="1670711" y="320626"/>
                  <a:pt x="1668379" y="315495"/>
                </a:cubicBezTo>
                <a:cubicBezTo>
                  <a:pt x="1642963" y="259581"/>
                  <a:pt x="1654786" y="288890"/>
                  <a:pt x="1630947" y="245979"/>
                </a:cubicBezTo>
                <a:cubicBezTo>
                  <a:pt x="1623184" y="232005"/>
                  <a:pt x="1614515" y="212723"/>
                  <a:pt x="1609558" y="197853"/>
                </a:cubicBezTo>
                <a:cubicBezTo>
                  <a:pt x="1607234" y="190881"/>
                  <a:pt x="1608105" y="182695"/>
                  <a:pt x="1604210" y="176463"/>
                </a:cubicBezTo>
                <a:cubicBezTo>
                  <a:pt x="1598866" y="167913"/>
                  <a:pt x="1589383" y="162729"/>
                  <a:pt x="1582821" y="155074"/>
                </a:cubicBezTo>
                <a:cubicBezTo>
                  <a:pt x="1578639" y="150194"/>
                  <a:pt x="1577006" y="143214"/>
                  <a:pt x="1572126" y="139032"/>
                </a:cubicBezTo>
                <a:cubicBezTo>
                  <a:pt x="1564235" y="132268"/>
                  <a:pt x="1553593" y="129371"/>
                  <a:pt x="1545389" y="122990"/>
                </a:cubicBezTo>
                <a:cubicBezTo>
                  <a:pt x="1537430" y="116800"/>
                  <a:pt x="1532646" y="106788"/>
                  <a:pt x="1524000" y="101600"/>
                </a:cubicBezTo>
                <a:cubicBezTo>
                  <a:pt x="1514333" y="95800"/>
                  <a:pt x="1502383" y="95092"/>
                  <a:pt x="1491916" y="90905"/>
                </a:cubicBezTo>
                <a:cubicBezTo>
                  <a:pt x="1484515" y="87945"/>
                  <a:pt x="1477990" y="83010"/>
                  <a:pt x="1470526" y="80211"/>
                </a:cubicBezTo>
                <a:cubicBezTo>
                  <a:pt x="1463645" y="77631"/>
                  <a:pt x="1456227" y="76797"/>
                  <a:pt x="1449137" y="74863"/>
                </a:cubicBezTo>
                <a:cubicBezTo>
                  <a:pt x="1436618" y="71449"/>
                  <a:pt x="1423900" y="68604"/>
                  <a:pt x="1411705" y="64169"/>
                </a:cubicBezTo>
                <a:cubicBezTo>
                  <a:pt x="1404214" y="61445"/>
                  <a:pt x="1397314" y="57291"/>
                  <a:pt x="1390316" y="53474"/>
                </a:cubicBezTo>
                <a:cubicBezTo>
                  <a:pt x="1368978" y="41835"/>
                  <a:pt x="1349910" y="27727"/>
                  <a:pt x="1326147" y="21390"/>
                </a:cubicBezTo>
                <a:cubicBezTo>
                  <a:pt x="1265327" y="5172"/>
                  <a:pt x="1208732" y="5366"/>
                  <a:pt x="1144337" y="0"/>
                </a:cubicBezTo>
                <a:lnTo>
                  <a:pt x="385010" y="10695"/>
                </a:lnTo>
                <a:cubicBezTo>
                  <a:pt x="373741" y="11000"/>
                  <a:pt x="363701" y="18075"/>
                  <a:pt x="352926" y="21390"/>
                </a:cubicBezTo>
                <a:cubicBezTo>
                  <a:pt x="315801" y="32813"/>
                  <a:pt x="320489" y="28676"/>
                  <a:pt x="288758" y="42779"/>
                </a:cubicBezTo>
                <a:cubicBezTo>
                  <a:pt x="281473" y="46017"/>
                  <a:pt x="274987" y="51130"/>
                  <a:pt x="267368" y="53474"/>
                </a:cubicBezTo>
                <a:cubicBezTo>
                  <a:pt x="251661" y="58307"/>
                  <a:pt x="235043" y="59654"/>
                  <a:pt x="219242" y="64169"/>
                </a:cubicBezTo>
                <a:cubicBezTo>
                  <a:pt x="210013" y="66806"/>
                  <a:pt x="201526" y="71583"/>
                  <a:pt x="192505" y="74863"/>
                </a:cubicBezTo>
                <a:cubicBezTo>
                  <a:pt x="181910" y="78715"/>
                  <a:pt x="170723" y="80979"/>
                  <a:pt x="160421" y="85558"/>
                </a:cubicBezTo>
                <a:cubicBezTo>
                  <a:pt x="116491" y="105083"/>
                  <a:pt x="186403" y="93412"/>
                  <a:pt x="101600" y="117642"/>
                </a:cubicBezTo>
                <a:cubicBezTo>
                  <a:pt x="60336" y="129432"/>
                  <a:pt x="36540" y="140814"/>
                  <a:pt x="21389" y="155074"/>
                </a:cubicBezTo>
                <a:close/>
              </a:path>
            </a:pathLst>
          </a:custGeom>
          <a:solidFill>
            <a:srgbClr val="FF0000">
              <a:alpha val="50195"/>
            </a:srgbClr>
          </a:solidFill>
          <a:ln w="12700" cap="flat" cmpd="sng">
            <a:solidFill>
              <a:schemeClr val="tx1"/>
            </a:solidFill>
            <a:prstDash val="solid"/>
            <a:round/>
            <a:headEnd type="none" w="med" len="med"/>
            <a:tailEnd type="none" w="med" len="med"/>
          </a:ln>
        </p:spPr>
        <p:txBody>
          <a:bodyPr/>
          <a:lstStyle/>
          <a:p>
            <a:endParaRPr lang="ko-KR" altLang="en-US"/>
          </a:p>
        </p:txBody>
      </p:sp>
      <p:sp>
        <p:nvSpPr>
          <p:cNvPr id="54280" name="TextBox 2">
            <a:extLst>
              <a:ext uri="{FF2B5EF4-FFF2-40B4-BE49-F238E27FC236}">
                <a16:creationId xmlns:a16="http://schemas.microsoft.com/office/drawing/2014/main" id="{1DCF9C29-4944-9849-AF91-95A515E7A03E}"/>
              </a:ext>
            </a:extLst>
          </p:cNvPr>
          <p:cNvSpPr txBox="1">
            <a:spLocks noChangeArrowheads="1"/>
          </p:cNvSpPr>
          <p:nvPr/>
        </p:nvSpPr>
        <p:spPr bwMode="auto">
          <a:xfrm>
            <a:off x="5384800" y="6365875"/>
            <a:ext cx="3236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 S0 )  </a:t>
            </a:r>
            <a:r>
              <a:rPr lang="en-US" altLang="ko-KR" sz="1400">
                <a:solidFill>
                  <a:srgbClr val="FF0000"/>
                </a:solidFill>
                <a:latin typeface="Tahoma" panose="020B0604030504040204" pitchFamily="34" charset="0"/>
                <a:ea typeface="굴림" panose="020B0600000101010101" pitchFamily="34" charset="-127"/>
              </a:rPr>
              <a:t> ( S3 S5 )   </a:t>
            </a:r>
            <a:r>
              <a:rPr lang="en-US" altLang="ko-KR" sz="1400">
                <a:solidFill>
                  <a:srgbClr val="000000"/>
                </a:solidFill>
                <a:latin typeface="Tahoma" panose="020B0604030504040204" pitchFamily="34" charset="0"/>
                <a:ea typeface="굴림" panose="020B0600000101010101" pitchFamily="34" charset="-127"/>
              </a:rPr>
              <a:t>( S1 S2 )   ( S4 S6 )</a:t>
            </a:r>
          </a:p>
          <a:p>
            <a:endParaRPr lang="ko-KR" altLang="en-US" sz="1400">
              <a:ea typeface="굴림" panose="020B0600000101010101" pitchFamily="34" charset="-127"/>
            </a:endParaRPr>
          </a:p>
        </p:txBody>
      </p:sp>
      <p:sp>
        <p:nvSpPr>
          <p:cNvPr id="54281" name="오른쪽 화살표 3">
            <a:extLst>
              <a:ext uri="{FF2B5EF4-FFF2-40B4-BE49-F238E27FC236}">
                <a16:creationId xmlns:a16="http://schemas.microsoft.com/office/drawing/2014/main" id="{C5D13563-3999-E448-9BFD-CF4698E864A1}"/>
              </a:ext>
            </a:extLst>
          </p:cNvPr>
          <p:cNvSpPr>
            <a:spLocks noChangeArrowheads="1"/>
          </p:cNvSpPr>
          <p:nvPr/>
        </p:nvSpPr>
        <p:spPr bwMode="auto">
          <a:xfrm rot="21386088" flipH="1">
            <a:off x="2214563" y="5449888"/>
            <a:ext cx="3514725" cy="234950"/>
          </a:xfrm>
          <a:prstGeom prst="rightArrow">
            <a:avLst>
              <a:gd name="adj1" fmla="val 50000"/>
              <a:gd name="adj2" fmla="val 49934"/>
            </a:avLst>
          </a:prstGeom>
          <a:solidFill>
            <a:srgbClr val="FF6600">
              <a:alpha val="50195"/>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바닥글 개체 틀 4">
            <a:extLst>
              <a:ext uri="{FF2B5EF4-FFF2-40B4-BE49-F238E27FC236}">
                <a16:creationId xmlns:a16="http://schemas.microsoft.com/office/drawing/2014/main" id="{FC2401F4-CAB8-7042-A5B0-05C2F65DE66A}"/>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55A7D9C-664A-5745-A424-631CCD67DBF8}"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26</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56322" name="Group 2">
            <a:extLst>
              <a:ext uri="{FF2B5EF4-FFF2-40B4-BE49-F238E27FC236}">
                <a16:creationId xmlns:a16="http://schemas.microsoft.com/office/drawing/2014/main" id="{65CD4382-3581-624C-9950-D60691DFB90B}"/>
              </a:ext>
            </a:extLst>
          </p:cNvPr>
          <p:cNvGrpSpPr>
            <a:grpSpLocks/>
          </p:cNvGrpSpPr>
          <p:nvPr/>
        </p:nvGrpSpPr>
        <p:grpSpPr bwMode="auto">
          <a:xfrm>
            <a:off x="2590800" y="2133600"/>
            <a:ext cx="6178550" cy="1568450"/>
            <a:chOff x="1532" y="1124"/>
            <a:chExt cx="3892" cy="988"/>
          </a:xfrm>
        </p:grpSpPr>
        <p:sp>
          <p:nvSpPr>
            <p:cNvPr id="45124" name="Rectangle 3">
              <a:extLst>
                <a:ext uri="{FF2B5EF4-FFF2-40B4-BE49-F238E27FC236}">
                  <a16:creationId xmlns:a16="http://schemas.microsoft.com/office/drawing/2014/main" id="{3B6D490F-9707-E548-9461-68B08D5351B9}"/>
                </a:ext>
              </a:extLst>
            </p:cNvPr>
            <p:cNvSpPr>
              <a:spLocks noChangeArrowheads="1"/>
            </p:cNvSpPr>
            <p:nvPr/>
          </p:nvSpPr>
          <p:spPr bwMode="auto">
            <a:xfrm>
              <a:off x="1552" y="1136"/>
              <a:ext cx="3872" cy="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400" b="1">
                  <a:solidFill>
                    <a:srgbClr val="000000"/>
                  </a:solidFill>
                  <a:latin typeface="Tahoma" charset="0"/>
                  <a:ea typeface="굴림" charset="-127"/>
                </a:rPr>
                <a:t>Input		     Next State	       Output</a:t>
              </a:r>
            </a:p>
            <a:p>
              <a:pPr>
                <a:lnSpc>
                  <a:spcPts val="1600"/>
                </a:lnSpc>
                <a:defRPr/>
              </a:pPr>
              <a:r>
                <a:rPr lang="en-US" altLang="ko-KR" sz="1400" b="1">
                  <a:solidFill>
                    <a:srgbClr val="000000"/>
                  </a:solidFill>
                  <a:latin typeface="Tahoma" charset="0"/>
                  <a:ea typeface="굴림" charset="-127"/>
                </a:rPr>
                <a:t>Sequence	Present State	X=0	X=1	X=0	X=1</a:t>
              </a:r>
            </a:p>
            <a:p>
              <a:pPr>
                <a:lnSpc>
                  <a:spcPts val="1600"/>
                </a:lnSpc>
                <a:defRPr/>
              </a:pPr>
              <a:endParaRPr lang="en-US" altLang="ko-KR" sz="1400" b="1">
                <a:solidFill>
                  <a:srgbClr val="000000"/>
                </a:solidFill>
                <a:latin typeface="Tahoma" charset="0"/>
                <a:ea typeface="굴림" charset="-127"/>
              </a:endParaRPr>
            </a:p>
            <a:p>
              <a:pPr>
                <a:lnSpc>
                  <a:spcPts val="1600"/>
                </a:lnSpc>
                <a:defRPr/>
              </a:pPr>
              <a:r>
                <a:rPr lang="en-US" altLang="ko-KR" sz="1400" b="1">
                  <a:solidFill>
                    <a:srgbClr val="000000"/>
                  </a:solidFill>
                  <a:latin typeface="Tahoma" charset="0"/>
                  <a:ea typeface="굴림" charset="-127"/>
                </a:rPr>
                <a:t>Reset	S0	S1'	S1'	0	0</a:t>
              </a:r>
            </a:p>
            <a:p>
              <a:pPr>
                <a:lnSpc>
                  <a:spcPts val="1600"/>
                </a:lnSpc>
                <a:defRPr/>
              </a:pPr>
              <a:r>
                <a:rPr lang="en-US" altLang="ko-KR" sz="1400" b="1">
                  <a:solidFill>
                    <a:srgbClr val="000000"/>
                  </a:solidFill>
                  <a:latin typeface="Tahoma" charset="0"/>
                  <a:ea typeface="굴림" charset="-127"/>
                </a:rPr>
                <a:t>0 + 1	S1'	S3'	S4'	0	0</a:t>
              </a:r>
            </a:p>
            <a:p>
              <a:pPr>
                <a:lnSpc>
                  <a:spcPts val="1600"/>
                </a:lnSpc>
                <a:defRPr/>
              </a:pPr>
              <a:r>
                <a:rPr lang="en-US" altLang="ko-KR" sz="1400" b="1">
                  <a:solidFill>
                    <a:srgbClr val="000000"/>
                  </a:solidFill>
                  <a:latin typeface="Tahoma" charset="0"/>
                  <a:ea typeface="굴림" charset="-127"/>
                </a:rPr>
                <a:t>X0	S3'	S0	S0	0	0</a:t>
              </a:r>
            </a:p>
            <a:p>
              <a:pPr>
                <a:lnSpc>
                  <a:spcPts val="1600"/>
                </a:lnSpc>
                <a:defRPr/>
              </a:pPr>
              <a:r>
                <a:rPr lang="en-US" altLang="ko-KR" sz="1400" b="1">
                  <a:solidFill>
                    <a:srgbClr val="000000"/>
                  </a:solidFill>
                  <a:latin typeface="Tahoma" charset="0"/>
                  <a:ea typeface="굴림" charset="-127"/>
                </a:rPr>
                <a:t>X1	S4'	S0	S0	1	0</a:t>
              </a:r>
            </a:p>
          </p:txBody>
        </p:sp>
        <p:sp>
          <p:nvSpPr>
            <p:cNvPr id="45125" name="Line 4">
              <a:extLst>
                <a:ext uri="{FF2B5EF4-FFF2-40B4-BE49-F238E27FC236}">
                  <a16:creationId xmlns:a16="http://schemas.microsoft.com/office/drawing/2014/main" id="{D95E15CB-77E7-3C45-9F9B-A68C4C1B839F}"/>
                </a:ext>
              </a:extLst>
            </p:cNvPr>
            <p:cNvSpPr>
              <a:spLocks noChangeShapeType="1"/>
            </p:cNvSpPr>
            <p:nvPr/>
          </p:nvSpPr>
          <p:spPr bwMode="auto">
            <a:xfrm>
              <a:off x="1532" y="1448"/>
              <a:ext cx="376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6" name="Line 5">
              <a:extLst>
                <a:ext uri="{FF2B5EF4-FFF2-40B4-BE49-F238E27FC236}">
                  <a16:creationId xmlns:a16="http://schemas.microsoft.com/office/drawing/2014/main" id="{2FC9AE7E-861F-1144-80D0-1829D37814C6}"/>
                </a:ext>
              </a:extLst>
            </p:cNvPr>
            <p:cNvSpPr>
              <a:spLocks noChangeShapeType="1"/>
            </p:cNvSpPr>
            <p:nvPr/>
          </p:nvSpPr>
          <p:spPr bwMode="auto">
            <a:xfrm>
              <a:off x="4272" y="1124"/>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7" name="Line 6">
              <a:extLst>
                <a:ext uri="{FF2B5EF4-FFF2-40B4-BE49-F238E27FC236}">
                  <a16:creationId xmlns:a16="http://schemas.microsoft.com/office/drawing/2014/main" id="{AA71F6C5-0D12-6F43-AE70-BDA6D45D50C2}"/>
                </a:ext>
              </a:extLst>
            </p:cNvPr>
            <p:cNvSpPr>
              <a:spLocks noChangeShapeType="1"/>
            </p:cNvSpPr>
            <p:nvPr/>
          </p:nvSpPr>
          <p:spPr bwMode="auto">
            <a:xfrm>
              <a:off x="3224" y="1124"/>
              <a:ext cx="0" cy="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8" name="Line 7">
              <a:extLst>
                <a:ext uri="{FF2B5EF4-FFF2-40B4-BE49-F238E27FC236}">
                  <a16:creationId xmlns:a16="http://schemas.microsoft.com/office/drawing/2014/main" id="{8C596E2C-216F-5F4B-A029-903843B01E33}"/>
                </a:ext>
              </a:extLst>
            </p:cNvPr>
            <p:cNvSpPr>
              <a:spLocks noChangeShapeType="1"/>
            </p:cNvSpPr>
            <p:nvPr/>
          </p:nvSpPr>
          <p:spPr bwMode="auto">
            <a:xfrm>
              <a:off x="2288" y="1132"/>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9" name="Rectangle 8">
              <a:extLst>
                <a:ext uri="{FF2B5EF4-FFF2-40B4-BE49-F238E27FC236}">
                  <a16:creationId xmlns:a16="http://schemas.microsoft.com/office/drawing/2014/main" id="{339864FD-80B3-CF4E-8F65-E3F3279AF293}"/>
                </a:ext>
              </a:extLst>
            </p:cNvPr>
            <p:cNvSpPr>
              <a:spLocks noChangeArrowheads="1"/>
            </p:cNvSpPr>
            <p:nvPr/>
          </p:nvSpPr>
          <p:spPr bwMode="auto">
            <a:xfrm>
              <a:off x="1532" y="1124"/>
              <a:ext cx="3776" cy="95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56323" name="Rectangle 9">
            <a:extLst>
              <a:ext uri="{FF2B5EF4-FFF2-40B4-BE49-F238E27FC236}">
                <a16:creationId xmlns:a16="http://schemas.microsoft.com/office/drawing/2014/main" id="{37A5C52A-99C0-764A-B4BE-DAB536FF1FEF}"/>
              </a:ext>
            </a:extLst>
          </p:cNvPr>
          <p:cNvSpPr>
            <a:spLocks noGrp="1" noChangeArrowheads="1"/>
          </p:cNvSpPr>
          <p:nvPr>
            <p:ph type="title"/>
          </p:nvPr>
        </p:nvSpPr>
        <p:spPr/>
        <p:txBody>
          <a:bodyPr/>
          <a:lstStyle/>
          <a:p>
            <a:r>
              <a:rPr lang="en-US" altLang="ko-KR">
                <a:ea typeface="굴림" panose="020B0600000101010101" pitchFamily="34" charset="-127"/>
              </a:rPr>
              <a:t>Minimized FSM</a:t>
            </a:r>
          </a:p>
        </p:txBody>
      </p:sp>
      <p:sp>
        <p:nvSpPr>
          <p:cNvPr id="56324" name="Rectangle 10">
            <a:extLst>
              <a:ext uri="{FF2B5EF4-FFF2-40B4-BE49-F238E27FC236}">
                <a16:creationId xmlns:a16="http://schemas.microsoft.com/office/drawing/2014/main" id="{C7F33C14-4BB2-B84E-969B-562826916AD4}"/>
              </a:ext>
            </a:extLst>
          </p:cNvPr>
          <p:cNvSpPr>
            <a:spLocks noGrp="1" noChangeArrowheads="1"/>
          </p:cNvSpPr>
          <p:nvPr>
            <p:ph type="body" idx="1"/>
          </p:nvPr>
        </p:nvSpPr>
        <p:spPr/>
        <p:txBody>
          <a:bodyPr/>
          <a:lstStyle/>
          <a:p>
            <a:r>
              <a:rPr lang="en-US" altLang="ko-KR">
                <a:ea typeface="굴림" panose="020B0600000101010101" pitchFamily="34" charset="-127"/>
              </a:rPr>
              <a:t>State minimized sequence detector for 010 or 110 </a:t>
            </a:r>
          </a:p>
        </p:txBody>
      </p:sp>
      <p:grpSp>
        <p:nvGrpSpPr>
          <p:cNvPr id="56325" name="Group 11">
            <a:extLst>
              <a:ext uri="{FF2B5EF4-FFF2-40B4-BE49-F238E27FC236}">
                <a16:creationId xmlns:a16="http://schemas.microsoft.com/office/drawing/2014/main" id="{7269AC5D-CC4B-0343-81D3-B1F79817A692}"/>
              </a:ext>
            </a:extLst>
          </p:cNvPr>
          <p:cNvGrpSpPr>
            <a:grpSpLocks/>
          </p:cNvGrpSpPr>
          <p:nvPr/>
        </p:nvGrpSpPr>
        <p:grpSpPr bwMode="auto">
          <a:xfrm>
            <a:off x="800100" y="3773488"/>
            <a:ext cx="3027363" cy="2493962"/>
            <a:chOff x="2832" y="2269"/>
            <a:chExt cx="1907" cy="1571"/>
          </a:xfrm>
        </p:grpSpPr>
        <p:sp>
          <p:nvSpPr>
            <p:cNvPr id="45105" name="Oval 12">
              <a:extLst>
                <a:ext uri="{FF2B5EF4-FFF2-40B4-BE49-F238E27FC236}">
                  <a16:creationId xmlns:a16="http://schemas.microsoft.com/office/drawing/2014/main" id="{CDE1243C-99BD-224F-8ADB-CE5619354A80}"/>
                </a:ext>
              </a:extLst>
            </p:cNvPr>
            <p:cNvSpPr>
              <a:spLocks noChangeArrowheads="1"/>
            </p:cNvSpPr>
            <p:nvPr/>
          </p:nvSpPr>
          <p:spPr bwMode="auto">
            <a:xfrm>
              <a:off x="3840" y="2400"/>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S0</a:t>
              </a:r>
            </a:p>
          </p:txBody>
        </p:sp>
        <p:sp>
          <p:nvSpPr>
            <p:cNvPr id="45106" name="Oval 13">
              <a:extLst>
                <a:ext uri="{FF2B5EF4-FFF2-40B4-BE49-F238E27FC236}">
                  <a16:creationId xmlns:a16="http://schemas.microsoft.com/office/drawing/2014/main" id="{8ABE7724-42C2-FA44-A309-FB9F26D5C87B}"/>
                </a:ext>
              </a:extLst>
            </p:cNvPr>
            <p:cNvSpPr>
              <a:spLocks noChangeArrowheads="1"/>
            </p:cNvSpPr>
            <p:nvPr/>
          </p:nvSpPr>
          <p:spPr bwMode="auto">
            <a:xfrm>
              <a:off x="3840" y="2928"/>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S1’</a:t>
              </a:r>
            </a:p>
          </p:txBody>
        </p:sp>
        <p:sp>
          <p:nvSpPr>
            <p:cNvPr id="45107" name="Oval 14">
              <a:extLst>
                <a:ext uri="{FF2B5EF4-FFF2-40B4-BE49-F238E27FC236}">
                  <a16:creationId xmlns:a16="http://schemas.microsoft.com/office/drawing/2014/main" id="{8E7B5FF5-AA7D-9F4D-8C6B-7FB317B08C09}"/>
                </a:ext>
              </a:extLst>
            </p:cNvPr>
            <p:cNvSpPr>
              <a:spLocks noChangeArrowheads="1"/>
            </p:cNvSpPr>
            <p:nvPr/>
          </p:nvSpPr>
          <p:spPr bwMode="auto">
            <a:xfrm>
              <a:off x="3456" y="331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S3’</a:t>
              </a:r>
            </a:p>
          </p:txBody>
        </p:sp>
        <p:sp>
          <p:nvSpPr>
            <p:cNvPr id="45108" name="Oval 15">
              <a:extLst>
                <a:ext uri="{FF2B5EF4-FFF2-40B4-BE49-F238E27FC236}">
                  <a16:creationId xmlns:a16="http://schemas.microsoft.com/office/drawing/2014/main" id="{F25F3DCC-7403-2942-83E1-CD53E72B3F46}"/>
                </a:ext>
              </a:extLst>
            </p:cNvPr>
            <p:cNvSpPr>
              <a:spLocks noChangeArrowheads="1"/>
            </p:cNvSpPr>
            <p:nvPr/>
          </p:nvSpPr>
          <p:spPr bwMode="auto">
            <a:xfrm>
              <a:off x="4224" y="3299"/>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S4’</a:t>
              </a:r>
            </a:p>
          </p:txBody>
        </p:sp>
        <p:cxnSp>
          <p:nvCxnSpPr>
            <p:cNvPr id="45109" name="AutoShape 16">
              <a:extLst>
                <a:ext uri="{FF2B5EF4-FFF2-40B4-BE49-F238E27FC236}">
                  <a16:creationId xmlns:a16="http://schemas.microsoft.com/office/drawing/2014/main" id="{17B5443E-4776-434F-8C63-7F4B558BE4D4}"/>
                </a:ext>
              </a:extLst>
            </p:cNvPr>
            <p:cNvCxnSpPr>
              <a:cxnSpLocks noChangeShapeType="1"/>
              <a:stCxn id="45106" idx="3"/>
              <a:endCxn id="45107" idx="0"/>
            </p:cNvCxnSpPr>
            <p:nvPr/>
          </p:nvCxnSpPr>
          <p:spPr bwMode="auto">
            <a:xfrm flipH="1">
              <a:off x="3576" y="3133"/>
              <a:ext cx="299"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110" name="AutoShape 17">
              <a:extLst>
                <a:ext uri="{FF2B5EF4-FFF2-40B4-BE49-F238E27FC236}">
                  <a16:creationId xmlns:a16="http://schemas.microsoft.com/office/drawing/2014/main" id="{7940CBC8-61B6-C843-BFDA-9CBD980A7010}"/>
                </a:ext>
              </a:extLst>
            </p:cNvPr>
            <p:cNvCxnSpPr>
              <a:cxnSpLocks noChangeShapeType="1"/>
              <a:stCxn id="45106" idx="5"/>
              <a:endCxn id="45108" idx="0"/>
            </p:cNvCxnSpPr>
            <p:nvPr/>
          </p:nvCxnSpPr>
          <p:spPr bwMode="auto">
            <a:xfrm>
              <a:off x="4045" y="3133"/>
              <a:ext cx="299"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111" name="AutoShape 18">
              <a:extLst>
                <a:ext uri="{FF2B5EF4-FFF2-40B4-BE49-F238E27FC236}">
                  <a16:creationId xmlns:a16="http://schemas.microsoft.com/office/drawing/2014/main" id="{A2E37C36-9BE1-CF48-AD7E-58A1A7B89B01}"/>
                </a:ext>
              </a:extLst>
            </p:cNvPr>
            <p:cNvCxnSpPr>
              <a:cxnSpLocks noChangeShapeType="1"/>
              <a:stCxn id="45105" idx="4"/>
              <a:endCxn id="45106" idx="0"/>
            </p:cNvCxnSpPr>
            <p:nvPr/>
          </p:nvCxnSpPr>
          <p:spPr bwMode="auto">
            <a:xfrm>
              <a:off x="3960" y="264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112" name="AutoShape 19">
              <a:extLst>
                <a:ext uri="{FF2B5EF4-FFF2-40B4-BE49-F238E27FC236}">
                  <a16:creationId xmlns:a16="http://schemas.microsoft.com/office/drawing/2014/main" id="{98EA7F27-4027-3B4D-A579-8B3EFFA01903}"/>
                </a:ext>
              </a:extLst>
            </p:cNvPr>
            <p:cNvCxnSpPr>
              <a:cxnSpLocks noChangeShapeType="1"/>
              <a:endCxn id="45105" idx="1"/>
            </p:cNvCxnSpPr>
            <p:nvPr/>
          </p:nvCxnSpPr>
          <p:spPr bwMode="auto">
            <a:xfrm>
              <a:off x="3709" y="2269"/>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113" name="AutoShape 20">
              <a:extLst>
                <a:ext uri="{FF2B5EF4-FFF2-40B4-BE49-F238E27FC236}">
                  <a16:creationId xmlns:a16="http://schemas.microsoft.com/office/drawing/2014/main" id="{FA8EB9CC-5917-D248-A25D-2438E6463C0C}"/>
                </a:ext>
              </a:extLst>
            </p:cNvPr>
            <p:cNvCxnSpPr>
              <a:cxnSpLocks noChangeShapeType="1"/>
              <a:stCxn id="45114" idx="1"/>
              <a:endCxn id="45105" idx="2"/>
            </p:cNvCxnSpPr>
            <p:nvPr/>
          </p:nvCxnSpPr>
          <p:spPr bwMode="auto">
            <a:xfrm rot="5400000" flipH="1" flipV="1">
              <a:off x="2682" y="2670"/>
              <a:ext cx="1307" cy="1008"/>
            </a:xfrm>
            <a:prstGeom prst="bentConnector4">
              <a:avLst>
                <a:gd name="adj1" fmla="val 99921"/>
                <a:gd name="adj2" fmla="val 8571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114" name="Line 21">
              <a:extLst>
                <a:ext uri="{FF2B5EF4-FFF2-40B4-BE49-F238E27FC236}">
                  <a16:creationId xmlns:a16="http://schemas.microsoft.com/office/drawing/2014/main" id="{3DCDBE6E-9A6B-554D-8123-0BCA5AAA2012}"/>
                </a:ext>
              </a:extLst>
            </p:cNvPr>
            <p:cNvSpPr>
              <a:spLocks noChangeShapeType="1"/>
            </p:cNvSpPr>
            <p:nvPr/>
          </p:nvSpPr>
          <p:spPr bwMode="auto">
            <a:xfrm flipH="1">
              <a:off x="2832" y="3827"/>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15" name="Text Box 22">
              <a:extLst>
                <a:ext uri="{FF2B5EF4-FFF2-40B4-BE49-F238E27FC236}">
                  <a16:creationId xmlns:a16="http://schemas.microsoft.com/office/drawing/2014/main" id="{0A6343CB-395B-7343-AFDD-8EC0D63D5C0A}"/>
                </a:ext>
              </a:extLst>
            </p:cNvPr>
            <p:cNvSpPr txBox="1">
              <a:spLocks noChangeArrowheads="1"/>
            </p:cNvSpPr>
            <p:nvPr/>
          </p:nvSpPr>
          <p:spPr bwMode="auto">
            <a:xfrm>
              <a:off x="3936" y="2675"/>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sp>
          <p:nvSpPr>
            <p:cNvPr id="45116" name="Text Box 23">
              <a:extLst>
                <a:ext uri="{FF2B5EF4-FFF2-40B4-BE49-F238E27FC236}">
                  <a16:creationId xmlns:a16="http://schemas.microsoft.com/office/drawing/2014/main" id="{FF43D66E-19F0-2644-BE10-B2B2E0020417}"/>
                </a:ext>
              </a:extLst>
            </p:cNvPr>
            <p:cNvSpPr txBox="1">
              <a:spLocks noChangeArrowheads="1"/>
            </p:cNvSpPr>
            <p:nvPr/>
          </p:nvSpPr>
          <p:spPr bwMode="auto">
            <a:xfrm>
              <a:off x="4128"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5117" name="Text Box 24">
              <a:extLst>
                <a:ext uri="{FF2B5EF4-FFF2-40B4-BE49-F238E27FC236}">
                  <a16:creationId xmlns:a16="http://schemas.microsoft.com/office/drawing/2014/main" id="{EB92DAE7-436F-B847-A8ED-9A194FE41A47}"/>
                </a:ext>
              </a:extLst>
            </p:cNvPr>
            <p:cNvSpPr txBox="1">
              <a:spLocks noChangeArrowheads="1"/>
            </p:cNvSpPr>
            <p:nvPr/>
          </p:nvSpPr>
          <p:spPr bwMode="auto">
            <a:xfrm>
              <a:off x="441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5118" name="Text Box 25">
              <a:extLst>
                <a:ext uri="{FF2B5EF4-FFF2-40B4-BE49-F238E27FC236}">
                  <a16:creationId xmlns:a16="http://schemas.microsoft.com/office/drawing/2014/main" id="{5A504C3D-10AF-284A-B69C-A625A1774266}"/>
                </a:ext>
              </a:extLst>
            </p:cNvPr>
            <p:cNvSpPr txBox="1">
              <a:spLocks noChangeArrowheads="1"/>
            </p:cNvSpPr>
            <p:nvPr/>
          </p:nvSpPr>
          <p:spPr bwMode="auto">
            <a:xfrm>
              <a:off x="393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0/1</a:t>
              </a:r>
            </a:p>
          </p:txBody>
        </p:sp>
        <p:sp>
          <p:nvSpPr>
            <p:cNvPr id="45119" name="Line 26">
              <a:extLst>
                <a:ext uri="{FF2B5EF4-FFF2-40B4-BE49-F238E27FC236}">
                  <a16:creationId xmlns:a16="http://schemas.microsoft.com/office/drawing/2014/main" id="{12A9E9C5-FD5B-E54D-8664-9AEB15BD7D8E}"/>
                </a:ext>
              </a:extLst>
            </p:cNvPr>
            <p:cNvSpPr>
              <a:spLocks noChangeShapeType="1"/>
            </p:cNvSpPr>
            <p:nvPr/>
          </p:nvSpPr>
          <p:spPr bwMode="auto">
            <a:xfrm>
              <a:off x="3576" y="3552"/>
              <a:ext cx="0"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0" name="Line 27">
              <a:extLst>
                <a:ext uri="{FF2B5EF4-FFF2-40B4-BE49-F238E27FC236}">
                  <a16:creationId xmlns:a16="http://schemas.microsoft.com/office/drawing/2014/main" id="{58AC33BF-78D3-3F4B-A7A6-E1BCA90E0A8A}"/>
                </a:ext>
              </a:extLst>
            </p:cNvPr>
            <p:cNvSpPr>
              <a:spLocks noChangeShapeType="1"/>
            </p:cNvSpPr>
            <p:nvPr/>
          </p:nvSpPr>
          <p:spPr bwMode="auto">
            <a:xfrm flipH="1">
              <a:off x="417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1" name="Line 28">
              <a:extLst>
                <a:ext uri="{FF2B5EF4-FFF2-40B4-BE49-F238E27FC236}">
                  <a16:creationId xmlns:a16="http://schemas.microsoft.com/office/drawing/2014/main" id="{F1A9E0FD-A6A7-A949-AF5F-189BC898C7D9}"/>
                </a:ext>
              </a:extLst>
            </p:cNvPr>
            <p:cNvSpPr>
              <a:spLocks noChangeShapeType="1"/>
            </p:cNvSpPr>
            <p:nvPr/>
          </p:nvSpPr>
          <p:spPr bwMode="auto">
            <a:xfrm>
              <a:off x="441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122" name="Text Box 29">
              <a:extLst>
                <a:ext uri="{FF2B5EF4-FFF2-40B4-BE49-F238E27FC236}">
                  <a16:creationId xmlns:a16="http://schemas.microsoft.com/office/drawing/2014/main" id="{23365B7C-E822-0045-BC86-21FEE9462AED}"/>
                </a:ext>
              </a:extLst>
            </p:cNvPr>
            <p:cNvSpPr txBox="1">
              <a:spLocks noChangeArrowheads="1"/>
            </p:cNvSpPr>
            <p:nvPr/>
          </p:nvSpPr>
          <p:spPr bwMode="auto">
            <a:xfrm>
              <a:off x="3504"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0/0</a:t>
              </a:r>
            </a:p>
          </p:txBody>
        </p:sp>
        <p:sp>
          <p:nvSpPr>
            <p:cNvPr id="45123" name="Text Box 30">
              <a:extLst>
                <a:ext uri="{FF2B5EF4-FFF2-40B4-BE49-F238E27FC236}">
                  <a16:creationId xmlns:a16="http://schemas.microsoft.com/office/drawing/2014/main" id="{35A5F5E4-3BCC-9245-BB2B-30696EDC24F6}"/>
                </a:ext>
              </a:extLst>
            </p:cNvPr>
            <p:cNvSpPr txBox="1">
              <a:spLocks noChangeArrowheads="1"/>
            </p:cNvSpPr>
            <p:nvPr/>
          </p:nvSpPr>
          <p:spPr bwMode="auto">
            <a:xfrm>
              <a:off x="3552" y="3540"/>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solidFill>
                    <a:srgbClr val="FF0000"/>
                  </a:solidFill>
                  <a:latin typeface="Tahoma" charset="0"/>
                  <a:ea typeface="굴림" charset="-127"/>
                </a:rPr>
                <a:t>X</a:t>
              </a:r>
              <a:r>
                <a:rPr lang="en-US" altLang="ko-KR" sz="1400" b="1">
                  <a:latin typeface="Tahoma" charset="0"/>
                  <a:ea typeface="굴림" charset="-127"/>
                </a:rPr>
                <a:t>/0</a:t>
              </a:r>
            </a:p>
          </p:txBody>
        </p:sp>
      </p:grpSp>
      <p:grpSp>
        <p:nvGrpSpPr>
          <p:cNvPr id="56326" name="Group 11">
            <a:extLst>
              <a:ext uri="{FF2B5EF4-FFF2-40B4-BE49-F238E27FC236}">
                <a16:creationId xmlns:a16="http://schemas.microsoft.com/office/drawing/2014/main" id="{0CA1399E-C5CC-9247-976E-00AF7DD3CEA6}"/>
              </a:ext>
            </a:extLst>
          </p:cNvPr>
          <p:cNvGrpSpPr>
            <a:grpSpLocks/>
          </p:cNvGrpSpPr>
          <p:nvPr/>
        </p:nvGrpSpPr>
        <p:grpSpPr bwMode="auto">
          <a:xfrm>
            <a:off x="5478463" y="3954463"/>
            <a:ext cx="2924175" cy="2265362"/>
            <a:chOff x="2976" y="2557"/>
            <a:chExt cx="1841" cy="1427"/>
          </a:xfrm>
        </p:grpSpPr>
        <p:sp>
          <p:nvSpPr>
            <p:cNvPr id="45067" name="Oval 12">
              <a:extLst>
                <a:ext uri="{FF2B5EF4-FFF2-40B4-BE49-F238E27FC236}">
                  <a16:creationId xmlns:a16="http://schemas.microsoft.com/office/drawing/2014/main" id="{20A2465D-E899-C844-9327-AF335062D708}"/>
                </a:ext>
              </a:extLst>
            </p:cNvPr>
            <p:cNvSpPr>
              <a:spLocks noChangeArrowheads="1"/>
            </p:cNvSpPr>
            <p:nvPr/>
          </p:nvSpPr>
          <p:spPr bwMode="auto">
            <a:xfrm>
              <a:off x="3792" y="2688"/>
              <a:ext cx="241"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S0</a:t>
              </a:r>
            </a:p>
          </p:txBody>
        </p:sp>
        <p:sp>
          <p:nvSpPr>
            <p:cNvPr id="45068" name="Oval 13">
              <a:extLst>
                <a:ext uri="{FF2B5EF4-FFF2-40B4-BE49-F238E27FC236}">
                  <a16:creationId xmlns:a16="http://schemas.microsoft.com/office/drawing/2014/main" id="{CECB4D6B-8A0D-DE4F-80C7-761C7C29F107}"/>
                </a:ext>
              </a:extLst>
            </p:cNvPr>
            <p:cNvSpPr>
              <a:spLocks noChangeArrowheads="1"/>
            </p:cNvSpPr>
            <p:nvPr/>
          </p:nvSpPr>
          <p:spPr bwMode="auto">
            <a:xfrm>
              <a:off x="3216"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S3</a:t>
              </a:r>
            </a:p>
          </p:txBody>
        </p:sp>
        <p:sp>
          <p:nvSpPr>
            <p:cNvPr id="45069" name="Oval 14">
              <a:extLst>
                <a:ext uri="{FF2B5EF4-FFF2-40B4-BE49-F238E27FC236}">
                  <a16:creationId xmlns:a16="http://schemas.microsoft.com/office/drawing/2014/main" id="{FD4EC641-D7B7-B14D-ADD4-61C898E0D6CE}"/>
                </a:ext>
              </a:extLst>
            </p:cNvPr>
            <p:cNvSpPr>
              <a:spLocks noChangeArrowheads="1"/>
            </p:cNvSpPr>
            <p:nvPr/>
          </p:nvSpPr>
          <p:spPr bwMode="auto">
            <a:xfrm>
              <a:off x="4176"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S2</a:t>
              </a:r>
            </a:p>
          </p:txBody>
        </p:sp>
        <p:sp>
          <p:nvSpPr>
            <p:cNvPr id="45070" name="Oval 15">
              <a:extLst>
                <a:ext uri="{FF2B5EF4-FFF2-40B4-BE49-F238E27FC236}">
                  <a16:creationId xmlns:a16="http://schemas.microsoft.com/office/drawing/2014/main" id="{D79539DE-897C-BE43-A346-767BE84F72FD}"/>
                </a:ext>
              </a:extLst>
            </p:cNvPr>
            <p:cNvSpPr>
              <a:spLocks noChangeArrowheads="1"/>
            </p:cNvSpPr>
            <p:nvPr/>
          </p:nvSpPr>
          <p:spPr bwMode="auto">
            <a:xfrm>
              <a:off x="3408"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S1</a:t>
              </a:r>
            </a:p>
          </p:txBody>
        </p:sp>
        <p:sp>
          <p:nvSpPr>
            <p:cNvPr id="45071" name="Oval 16">
              <a:extLst>
                <a:ext uri="{FF2B5EF4-FFF2-40B4-BE49-F238E27FC236}">
                  <a16:creationId xmlns:a16="http://schemas.microsoft.com/office/drawing/2014/main" id="{ADE203AC-207C-4746-88B9-C3CFB09F46BF}"/>
                </a:ext>
              </a:extLst>
            </p:cNvPr>
            <p:cNvSpPr>
              <a:spLocks noChangeArrowheads="1"/>
            </p:cNvSpPr>
            <p:nvPr/>
          </p:nvSpPr>
          <p:spPr bwMode="auto">
            <a:xfrm>
              <a:off x="3984"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S5</a:t>
              </a:r>
            </a:p>
          </p:txBody>
        </p:sp>
        <p:sp>
          <p:nvSpPr>
            <p:cNvPr id="45072" name="Oval 17">
              <a:extLst>
                <a:ext uri="{FF2B5EF4-FFF2-40B4-BE49-F238E27FC236}">
                  <a16:creationId xmlns:a16="http://schemas.microsoft.com/office/drawing/2014/main" id="{F029995F-B2CC-274F-8200-1BFEFC2256B6}"/>
                </a:ext>
              </a:extLst>
            </p:cNvPr>
            <p:cNvSpPr>
              <a:spLocks noChangeArrowheads="1"/>
            </p:cNvSpPr>
            <p:nvPr/>
          </p:nvSpPr>
          <p:spPr bwMode="auto">
            <a:xfrm>
              <a:off x="4368"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S6</a:t>
              </a:r>
            </a:p>
          </p:txBody>
        </p:sp>
        <p:sp>
          <p:nvSpPr>
            <p:cNvPr id="45073" name="Oval 18">
              <a:extLst>
                <a:ext uri="{FF2B5EF4-FFF2-40B4-BE49-F238E27FC236}">
                  <a16:creationId xmlns:a16="http://schemas.microsoft.com/office/drawing/2014/main" id="{06E6382D-3292-DD4C-9C36-156486674D50}"/>
                </a:ext>
              </a:extLst>
            </p:cNvPr>
            <p:cNvSpPr>
              <a:spLocks noChangeArrowheads="1"/>
            </p:cNvSpPr>
            <p:nvPr/>
          </p:nvSpPr>
          <p:spPr bwMode="auto">
            <a:xfrm>
              <a:off x="3600"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S4</a:t>
              </a:r>
            </a:p>
          </p:txBody>
        </p:sp>
        <p:cxnSp>
          <p:nvCxnSpPr>
            <p:cNvPr id="45074" name="AutoShape 19">
              <a:extLst>
                <a:ext uri="{FF2B5EF4-FFF2-40B4-BE49-F238E27FC236}">
                  <a16:creationId xmlns:a16="http://schemas.microsoft.com/office/drawing/2014/main" id="{6EB3C0FE-2C4C-7346-92D7-C58E41F7E6A6}"/>
                </a:ext>
              </a:extLst>
            </p:cNvPr>
            <p:cNvCxnSpPr>
              <a:cxnSpLocks noChangeShapeType="1"/>
              <a:stCxn id="45067" idx="3"/>
              <a:endCxn id="45070" idx="7"/>
            </p:cNvCxnSpPr>
            <p:nvPr/>
          </p:nvCxnSpPr>
          <p:spPr bwMode="auto">
            <a:xfrm flipH="1">
              <a:off x="3613"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75" name="AutoShape 20">
              <a:extLst>
                <a:ext uri="{FF2B5EF4-FFF2-40B4-BE49-F238E27FC236}">
                  <a16:creationId xmlns:a16="http://schemas.microsoft.com/office/drawing/2014/main" id="{D23DEE1D-8968-1941-8774-00BB36DC5E6B}"/>
                </a:ext>
              </a:extLst>
            </p:cNvPr>
            <p:cNvCxnSpPr>
              <a:cxnSpLocks noChangeShapeType="1"/>
              <a:stCxn id="45070" idx="3"/>
              <a:endCxn id="45068" idx="0"/>
            </p:cNvCxnSpPr>
            <p:nvPr/>
          </p:nvCxnSpPr>
          <p:spPr bwMode="auto">
            <a:xfrm flipH="1">
              <a:off x="3336"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76" name="AutoShape 21">
              <a:extLst>
                <a:ext uri="{FF2B5EF4-FFF2-40B4-BE49-F238E27FC236}">
                  <a16:creationId xmlns:a16="http://schemas.microsoft.com/office/drawing/2014/main" id="{FA7A13C8-B687-2D4F-A115-6FEAAA35F507}"/>
                </a:ext>
              </a:extLst>
            </p:cNvPr>
            <p:cNvCxnSpPr>
              <a:cxnSpLocks noChangeShapeType="1"/>
              <a:stCxn id="45070" idx="5"/>
              <a:endCxn id="45073" idx="0"/>
            </p:cNvCxnSpPr>
            <p:nvPr/>
          </p:nvCxnSpPr>
          <p:spPr bwMode="auto">
            <a:xfrm>
              <a:off x="3613"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77" name="AutoShape 22">
              <a:extLst>
                <a:ext uri="{FF2B5EF4-FFF2-40B4-BE49-F238E27FC236}">
                  <a16:creationId xmlns:a16="http://schemas.microsoft.com/office/drawing/2014/main" id="{7875034F-4BC2-C84B-B5D1-6E4769B088A2}"/>
                </a:ext>
              </a:extLst>
            </p:cNvPr>
            <p:cNvCxnSpPr>
              <a:cxnSpLocks noChangeShapeType="1"/>
              <a:stCxn id="45069" idx="3"/>
              <a:endCxn id="45071" idx="0"/>
            </p:cNvCxnSpPr>
            <p:nvPr/>
          </p:nvCxnSpPr>
          <p:spPr bwMode="auto">
            <a:xfrm flipH="1">
              <a:off x="4104"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78" name="AutoShape 23">
              <a:extLst>
                <a:ext uri="{FF2B5EF4-FFF2-40B4-BE49-F238E27FC236}">
                  <a16:creationId xmlns:a16="http://schemas.microsoft.com/office/drawing/2014/main" id="{05361616-A0DE-4C46-A5BB-35512D31E1C5}"/>
                </a:ext>
              </a:extLst>
            </p:cNvPr>
            <p:cNvCxnSpPr>
              <a:cxnSpLocks noChangeShapeType="1"/>
              <a:stCxn id="45069" idx="5"/>
              <a:endCxn id="45072" idx="0"/>
            </p:cNvCxnSpPr>
            <p:nvPr/>
          </p:nvCxnSpPr>
          <p:spPr bwMode="auto">
            <a:xfrm>
              <a:off x="4381"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79" name="AutoShape 24">
              <a:extLst>
                <a:ext uri="{FF2B5EF4-FFF2-40B4-BE49-F238E27FC236}">
                  <a16:creationId xmlns:a16="http://schemas.microsoft.com/office/drawing/2014/main" id="{F360D448-6851-DB4B-9F60-5C00DC528377}"/>
                </a:ext>
              </a:extLst>
            </p:cNvPr>
            <p:cNvCxnSpPr>
              <a:cxnSpLocks noChangeShapeType="1"/>
              <a:stCxn id="45067" idx="5"/>
              <a:endCxn id="45069" idx="1"/>
            </p:cNvCxnSpPr>
            <p:nvPr/>
          </p:nvCxnSpPr>
          <p:spPr bwMode="auto">
            <a:xfrm>
              <a:off x="3997"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80" name="AutoShape 25">
              <a:extLst>
                <a:ext uri="{FF2B5EF4-FFF2-40B4-BE49-F238E27FC236}">
                  <a16:creationId xmlns:a16="http://schemas.microsoft.com/office/drawing/2014/main" id="{B885FB77-0AF4-094C-A54E-976692FD0D36}"/>
                </a:ext>
              </a:extLst>
            </p:cNvPr>
            <p:cNvCxnSpPr>
              <a:cxnSpLocks noChangeShapeType="1"/>
              <a:endCxn id="45067" idx="1"/>
            </p:cNvCxnSpPr>
            <p:nvPr/>
          </p:nvCxnSpPr>
          <p:spPr bwMode="auto">
            <a:xfrm>
              <a:off x="3661" y="2557"/>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081" name="AutoShape 26">
              <a:extLst>
                <a:ext uri="{FF2B5EF4-FFF2-40B4-BE49-F238E27FC236}">
                  <a16:creationId xmlns:a16="http://schemas.microsoft.com/office/drawing/2014/main" id="{A6ED3D8B-F8BB-4449-8F57-7B06C29FE0A5}"/>
                </a:ext>
              </a:extLst>
            </p:cNvPr>
            <p:cNvCxnSpPr>
              <a:cxnSpLocks noChangeShapeType="1"/>
              <a:endCxn id="45067" idx="2"/>
            </p:cNvCxnSpPr>
            <p:nvPr/>
          </p:nvCxnSpPr>
          <p:spPr bwMode="auto">
            <a:xfrm rot="-5400000">
              <a:off x="2808" y="2976"/>
              <a:ext cx="1152" cy="816"/>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082" name="Line 27">
              <a:extLst>
                <a:ext uri="{FF2B5EF4-FFF2-40B4-BE49-F238E27FC236}">
                  <a16:creationId xmlns:a16="http://schemas.microsoft.com/office/drawing/2014/main" id="{3325FFFB-4997-AB47-AD81-71C6891E2DCB}"/>
                </a:ext>
              </a:extLst>
            </p:cNvPr>
            <p:cNvSpPr>
              <a:spLocks noChangeShapeType="1"/>
            </p:cNvSpPr>
            <p:nvPr/>
          </p:nvSpPr>
          <p:spPr bwMode="auto">
            <a:xfrm flipH="1">
              <a:off x="2976" y="3984"/>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83" name="Text Box 28">
              <a:extLst>
                <a:ext uri="{FF2B5EF4-FFF2-40B4-BE49-F238E27FC236}">
                  <a16:creationId xmlns:a16="http://schemas.microsoft.com/office/drawing/2014/main" id="{3273D837-CE4B-E64A-B247-4D9190795B17}"/>
                </a:ext>
              </a:extLst>
            </p:cNvPr>
            <p:cNvSpPr txBox="1">
              <a:spLocks noChangeArrowheads="1"/>
            </p:cNvSpPr>
            <p:nvPr/>
          </p:nvSpPr>
          <p:spPr bwMode="auto">
            <a:xfrm>
              <a:off x="4080"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084" name="Text Box 29">
              <a:extLst>
                <a:ext uri="{FF2B5EF4-FFF2-40B4-BE49-F238E27FC236}">
                  <a16:creationId xmlns:a16="http://schemas.microsoft.com/office/drawing/2014/main" id="{AEA98BAF-28B2-D247-8D56-51CD31DA812A}"/>
                </a:ext>
              </a:extLst>
            </p:cNvPr>
            <p:cNvSpPr txBox="1">
              <a:spLocks noChangeArrowheads="1"/>
            </p:cNvSpPr>
            <p:nvPr/>
          </p:nvSpPr>
          <p:spPr bwMode="auto">
            <a:xfrm>
              <a:off x="3456"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5085" name="Text Box 30">
              <a:extLst>
                <a:ext uri="{FF2B5EF4-FFF2-40B4-BE49-F238E27FC236}">
                  <a16:creationId xmlns:a16="http://schemas.microsoft.com/office/drawing/2014/main" id="{4D29F8AC-B4B3-3941-A58B-80FDB7A4A73B}"/>
                </a:ext>
              </a:extLst>
            </p:cNvPr>
            <p:cNvSpPr txBox="1">
              <a:spLocks noChangeArrowheads="1"/>
            </p:cNvSpPr>
            <p:nvPr/>
          </p:nvSpPr>
          <p:spPr bwMode="auto">
            <a:xfrm>
              <a:off x="4368"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086" name="Text Box 31">
              <a:extLst>
                <a:ext uri="{FF2B5EF4-FFF2-40B4-BE49-F238E27FC236}">
                  <a16:creationId xmlns:a16="http://schemas.microsoft.com/office/drawing/2014/main" id="{07EB66F5-EAD7-3746-9D7A-F67C1A2F7CE5}"/>
                </a:ext>
              </a:extLst>
            </p:cNvPr>
            <p:cNvSpPr txBox="1">
              <a:spLocks noChangeArrowheads="1"/>
            </p:cNvSpPr>
            <p:nvPr/>
          </p:nvSpPr>
          <p:spPr bwMode="auto">
            <a:xfrm>
              <a:off x="4512"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087" name="Text Box 32">
              <a:extLst>
                <a:ext uri="{FF2B5EF4-FFF2-40B4-BE49-F238E27FC236}">
                  <a16:creationId xmlns:a16="http://schemas.microsoft.com/office/drawing/2014/main" id="{E4DE6219-668C-9641-B651-F93ECA6E5FC1}"/>
                </a:ext>
              </a:extLst>
            </p:cNvPr>
            <p:cNvSpPr txBox="1">
              <a:spLocks noChangeArrowheads="1"/>
            </p:cNvSpPr>
            <p:nvPr/>
          </p:nvSpPr>
          <p:spPr bwMode="auto">
            <a:xfrm>
              <a:off x="4320"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45088" name="Line 33">
              <a:extLst>
                <a:ext uri="{FF2B5EF4-FFF2-40B4-BE49-F238E27FC236}">
                  <a16:creationId xmlns:a16="http://schemas.microsoft.com/office/drawing/2014/main" id="{E34AA6EC-A101-ED42-8D52-E41C83686F0E}"/>
                </a:ext>
              </a:extLst>
            </p:cNvPr>
            <p:cNvSpPr>
              <a:spLocks noChangeShapeType="1"/>
            </p:cNvSpPr>
            <p:nvPr/>
          </p:nvSpPr>
          <p:spPr bwMode="auto">
            <a:xfrm flipH="1">
              <a:off x="316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89" name="Line 34">
              <a:extLst>
                <a:ext uri="{FF2B5EF4-FFF2-40B4-BE49-F238E27FC236}">
                  <a16:creationId xmlns:a16="http://schemas.microsoft.com/office/drawing/2014/main" id="{3334A0F8-75A4-B64D-A94C-4F5C58D98B99}"/>
                </a:ext>
              </a:extLst>
            </p:cNvPr>
            <p:cNvSpPr>
              <a:spLocks noChangeShapeType="1"/>
            </p:cNvSpPr>
            <p:nvPr/>
          </p:nvSpPr>
          <p:spPr bwMode="auto">
            <a:xfrm>
              <a:off x="340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0" name="Line 35">
              <a:extLst>
                <a:ext uri="{FF2B5EF4-FFF2-40B4-BE49-F238E27FC236}">
                  <a16:creationId xmlns:a16="http://schemas.microsoft.com/office/drawing/2014/main" id="{DE004025-51E6-0747-ACAA-9F2A082B9E87}"/>
                </a:ext>
              </a:extLst>
            </p:cNvPr>
            <p:cNvSpPr>
              <a:spLocks noChangeShapeType="1"/>
            </p:cNvSpPr>
            <p:nvPr/>
          </p:nvSpPr>
          <p:spPr bwMode="auto">
            <a:xfrm flipH="1">
              <a:off x="355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1" name="Line 36">
              <a:extLst>
                <a:ext uri="{FF2B5EF4-FFF2-40B4-BE49-F238E27FC236}">
                  <a16:creationId xmlns:a16="http://schemas.microsoft.com/office/drawing/2014/main" id="{7FE57116-10A5-FE4E-8286-B19F418C42F5}"/>
                </a:ext>
              </a:extLst>
            </p:cNvPr>
            <p:cNvSpPr>
              <a:spLocks noChangeShapeType="1"/>
            </p:cNvSpPr>
            <p:nvPr/>
          </p:nvSpPr>
          <p:spPr bwMode="auto">
            <a:xfrm>
              <a:off x="379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2" name="Line 37">
              <a:extLst>
                <a:ext uri="{FF2B5EF4-FFF2-40B4-BE49-F238E27FC236}">
                  <a16:creationId xmlns:a16="http://schemas.microsoft.com/office/drawing/2014/main" id="{0DC1453A-FC79-6F47-ADFC-A91476273CFA}"/>
                </a:ext>
              </a:extLst>
            </p:cNvPr>
            <p:cNvSpPr>
              <a:spLocks noChangeShapeType="1"/>
            </p:cNvSpPr>
            <p:nvPr/>
          </p:nvSpPr>
          <p:spPr bwMode="auto">
            <a:xfrm flipH="1">
              <a:off x="393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3" name="Line 38">
              <a:extLst>
                <a:ext uri="{FF2B5EF4-FFF2-40B4-BE49-F238E27FC236}">
                  <a16:creationId xmlns:a16="http://schemas.microsoft.com/office/drawing/2014/main" id="{7D78473D-754F-444F-9AB0-3F8A37E75DB4}"/>
                </a:ext>
              </a:extLst>
            </p:cNvPr>
            <p:cNvSpPr>
              <a:spLocks noChangeShapeType="1"/>
            </p:cNvSpPr>
            <p:nvPr/>
          </p:nvSpPr>
          <p:spPr bwMode="auto">
            <a:xfrm>
              <a:off x="417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4" name="Line 39">
              <a:extLst>
                <a:ext uri="{FF2B5EF4-FFF2-40B4-BE49-F238E27FC236}">
                  <a16:creationId xmlns:a16="http://schemas.microsoft.com/office/drawing/2014/main" id="{7431808C-7C93-A14A-8329-5BC01A4CC535}"/>
                </a:ext>
              </a:extLst>
            </p:cNvPr>
            <p:cNvSpPr>
              <a:spLocks noChangeShapeType="1"/>
            </p:cNvSpPr>
            <p:nvPr/>
          </p:nvSpPr>
          <p:spPr bwMode="auto">
            <a:xfrm flipH="1">
              <a:off x="432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5" name="Line 40">
              <a:extLst>
                <a:ext uri="{FF2B5EF4-FFF2-40B4-BE49-F238E27FC236}">
                  <a16:creationId xmlns:a16="http://schemas.microsoft.com/office/drawing/2014/main" id="{826F8877-5A30-A74A-910B-5F01E8280445}"/>
                </a:ext>
              </a:extLst>
            </p:cNvPr>
            <p:cNvSpPr>
              <a:spLocks noChangeShapeType="1"/>
            </p:cNvSpPr>
            <p:nvPr/>
          </p:nvSpPr>
          <p:spPr bwMode="auto">
            <a:xfrm>
              <a:off x="456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5096" name="Text Box 41">
              <a:extLst>
                <a:ext uri="{FF2B5EF4-FFF2-40B4-BE49-F238E27FC236}">
                  <a16:creationId xmlns:a16="http://schemas.microsoft.com/office/drawing/2014/main" id="{AAAA41D5-6A6C-264F-84FE-F1ED027CCDCC}"/>
                </a:ext>
              </a:extLst>
            </p:cNvPr>
            <p:cNvSpPr txBox="1">
              <a:spLocks noChangeArrowheads="1"/>
            </p:cNvSpPr>
            <p:nvPr/>
          </p:nvSpPr>
          <p:spPr bwMode="auto">
            <a:xfrm>
              <a:off x="3936"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5097" name="Text Box 42">
              <a:extLst>
                <a:ext uri="{FF2B5EF4-FFF2-40B4-BE49-F238E27FC236}">
                  <a16:creationId xmlns:a16="http://schemas.microsoft.com/office/drawing/2014/main" id="{548E105A-2908-B94E-A2DB-F63E1E6C3388}"/>
                </a:ext>
              </a:extLst>
            </p:cNvPr>
            <p:cNvSpPr txBox="1">
              <a:spLocks noChangeArrowheads="1"/>
            </p:cNvSpPr>
            <p:nvPr/>
          </p:nvSpPr>
          <p:spPr bwMode="auto">
            <a:xfrm>
              <a:off x="3600" y="3199"/>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098" name="Text Box 43">
              <a:extLst>
                <a:ext uri="{FF2B5EF4-FFF2-40B4-BE49-F238E27FC236}">
                  <a16:creationId xmlns:a16="http://schemas.microsoft.com/office/drawing/2014/main" id="{5346A69C-7F76-F746-A957-F988A8F0DD31}"/>
                </a:ext>
              </a:extLst>
            </p:cNvPr>
            <p:cNvSpPr txBox="1">
              <a:spLocks noChangeArrowheads="1"/>
            </p:cNvSpPr>
            <p:nvPr/>
          </p:nvSpPr>
          <p:spPr bwMode="auto">
            <a:xfrm>
              <a:off x="312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5099" name="Text Box 44">
              <a:extLst>
                <a:ext uri="{FF2B5EF4-FFF2-40B4-BE49-F238E27FC236}">
                  <a16:creationId xmlns:a16="http://schemas.microsoft.com/office/drawing/2014/main" id="{C9F05214-629D-0A40-ADB9-0FCF55340294}"/>
                </a:ext>
              </a:extLst>
            </p:cNvPr>
            <p:cNvSpPr txBox="1">
              <a:spLocks noChangeArrowheads="1"/>
            </p:cNvSpPr>
            <p:nvPr/>
          </p:nvSpPr>
          <p:spPr bwMode="auto">
            <a:xfrm>
              <a:off x="4128"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100" name="Text Box 45">
              <a:extLst>
                <a:ext uri="{FF2B5EF4-FFF2-40B4-BE49-F238E27FC236}">
                  <a16:creationId xmlns:a16="http://schemas.microsoft.com/office/drawing/2014/main" id="{624B22E9-206C-8440-8056-ED67104A04C3}"/>
                </a:ext>
              </a:extLst>
            </p:cNvPr>
            <p:cNvSpPr txBox="1">
              <a:spLocks noChangeArrowheads="1"/>
            </p:cNvSpPr>
            <p:nvPr/>
          </p:nvSpPr>
          <p:spPr bwMode="auto">
            <a:xfrm>
              <a:off x="3936"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5101" name="Text Box 46">
              <a:extLst>
                <a:ext uri="{FF2B5EF4-FFF2-40B4-BE49-F238E27FC236}">
                  <a16:creationId xmlns:a16="http://schemas.microsoft.com/office/drawing/2014/main" id="{C6E2CD1C-FB38-4E45-9086-CB73E76F86F2}"/>
                </a:ext>
              </a:extLst>
            </p:cNvPr>
            <p:cNvSpPr txBox="1">
              <a:spLocks noChangeArrowheads="1"/>
            </p:cNvSpPr>
            <p:nvPr/>
          </p:nvSpPr>
          <p:spPr bwMode="auto">
            <a:xfrm>
              <a:off x="3744" y="3583"/>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102" name="Text Box 47">
              <a:extLst>
                <a:ext uri="{FF2B5EF4-FFF2-40B4-BE49-F238E27FC236}">
                  <a16:creationId xmlns:a16="http://schemas.microsoft.com/office/drawing/2014/main" id="{3D46B586-0E1C-6F46-9823-D112942EC591}"/>
                </a:ext>
              </a:extLst>
            </p:cNvPr>
            <p:cNvSpPr txBox="1">
              <a:spLocks noChangeArrowheads="1"/>
            </p:cNvSpPr>
            <p:nvPr/>
          </p:nvSpPr>
          <p:spPr bwMode="auto">
            <a:xfrm>
              <a:off x="3552"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45103" name="Text Box 48">
              <a:extLst>
                <a:ext uri="{FF2B5EF4-FFF2-40B4-BE49-F238E27FC236}">
                  <a16:creationId xmlns:a16="http://schemas.microsoft.com/office/drawing/2014/main" id="{B04C590C-71E1-4D45-B4EB-D83B91F1C846}"/>
                </a:ext>
              </a:extLst>
            </p:cNvPr>
            <p:cNvSpPr txBox="1">
              <a:spLocks noChangeArrowheads="1"/>
            </p:cNvSpPr>
            <p:nvPr/>
          </p:nvSpPr>
          <p:spPr bwMode="auto">
            <a:xfrm>
              <a:off x="3360"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5104" name="Text Box 49">
              <a:extLst>
                <a:ext uri="{FF2B5EF4-FFF2-40B4-BE49-F238E27FC236}">
                  <a16:creationId xmlns:a16="http://schemas.microsoft.com/office/drawing/2014/main" id="{61D452AB-4C1C-974E-8AD4-2171BB66B541}"/>
                </a:ext>
              </a:extLst>
            </p:cNvPr>
            <p:cNvSpPr txBox="1">
              <a:spLocks noChangeArrowheads="1"/>
            </p:cNvSpPr>
            <p:nvPr/>
          </p:nvSpPr>
          <p:spPr bwMode="auto">
            <a:xfrm>
              <a:off x="3168"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grpSp>
      <p:sp>
        <p:nvSpPr>
          <p:cNvPr id="56327" name="자유형 1">
            <a:extLst>
              <a:ext uri="{FF2B5EF4-FFF2-40B4-BE49-F238E27FC236}">
                <a16:creationId xmlns:a16="http://schemas.microsoft.com/office/drawing/2014/main" id="{44EDC660-A057-3048-9014-3F60B605A4A0}"/>
              </a:ext>
            </a:extLst>
          </p:cNvPr>
          <p:cNvSpPr>
            <a:spLocks/>
          </p:cNvSpPr>
          <p:nvPr/>
        </p:nvSpPr>
        <p:spPr bwMode="auto">
          <a:xfrm>
            <a:off x="6392863" y="5208588"/>
            <a:ext cx="1685925" cy="619125"/>
          </a:xfrm>
          <a:custGeom>
            <a:avLst/>
            <a:gdLst>
              <a:gd name="T0" fmla="*/ 10775 w 1684421"/>
              <a:gd name="T1" fmla="*/ 200154 h 620295"/>
              <a:gd name="T2" fmla="*/ 10775 w 1684421"/>
              <a:gd name="T3" fmla="*/ 389773 h 620295"/>
              <a:gd name="T4" fmla="*/ 59245 w 1684421"/>
              <a:gd name="T5" fmla="*/ 468781 h 620295"/>
              <a:gd name="T6" fmla="*/ 140027 w 1684421"/>
              <a:gd name="T7" fmla="*/ 516187 h 620295"/>
              <a:gd name="T8" fmla="*/ 204656 w 1684421"/>
              <a:gd name="T9" fmla="*/ 563593 h 620295"/>
              <a:gd name="T10" fmla="*/ 366227 w 1684421"/>
              <a:gd name="T11" fmla="*/ 600462 h 620295"/>
              <a:gd name="T12" fmla="*/ 549339 w 1684421"/>
              <a:gd name="T13" fmla="*/ 568860 h 620295"/>
              <a:gd name="T14" fmla="*/ 581655 w 1684421"/>
              <a:gd name="T15" fmla="*/ 489851 h 620295"/>
              <a:gd name="T16" fmla="*/ 613968 w 1684421"/>
              <a:gd name="T17" fmla="*/ 352903 h 620295"/>
              <a:gd name="T18" fmla="*/ 646282 w 1684421"/>
              <a:gd name="T19" fmla="*/ 321301 h 620295"/>
              <a:gd name="T20" fmla="*/ 721682 w 1684421"/>
              <a:gd name="T21" fmla="*/ 279159 h 620295"/>
              <a:gd name="T22" fmla="*/ 807852 w 1684421"/>
              <a:gd name="T23" fmla="*/ 231757 h 620295"/>
              <a:gd name="T24" fmla="*/ 894024 w 1684421"/>
              <a:gd name="T25" fmla="*/ 200154 h 620295"/>
              <a:gd name="T26" fmla="*/ 1087908 w 1684421"/>
              <a:gd name="T27" fmla="*/ 200154 h 620295"/>
              <a:gd name="T28" fmla="*/ 1157921 w 1684421"/>
              <a:gd name="T29" fmla="*/ 242292 h 620295"/>
              <a:gd name="T30" fmla="*/ 1249481 w 1684421"/>
              <a:gd name="T31" fmla="*/ 347636 h 620295"/>
              <a:gd name="T32" fmla="*/ 1303337 w 1684421"/>
              <a:gd name="T33" fmla="*/ 437179 h 620295"/>
              <a:gd name="T34" fmla="*/ 1389506 w 1684421"/>
              <a:gd name="T35" fmla="*/ 500385 h 620295"/>
              <a:gd name="T36" fmla="*/ 1448749 w 1684421"/>
              <a:gd name="T37" fmla="*/ 542523 h 620295"/>
              <a:gd name="T38" fmla="*/ 1664177 w 1684421"/>
              <a:gd name="T39" fmla="*/ 542523 h 620295"/>
              <a:gd name="T40" fmla="*/ 1696490 w 1684421"/>
              <a:gd name="T41" fmla="*/ 500385 h 620295"/>
              <a:gd name="T42" fmla="*/ 1680334 w 1684421"/>
              <a:gd name="T43" fmla="*/ 310766 h 620295"/>
              <a:gd name="T44" fmla="*/ 1621091 w 1684421"/>
              <a:gd name="T45" fmla="*/ 194888 h 620295"/>
              <a:gd name="T46" fmla="*/ 1594163 w 1684421"/>
              <a:gd name="T47" fmla="*/ 152749 h 620295"/>
              <a:gd name="T48" fmla="*/ 1556463 w 1684421"/>
              <a:gd name="T49" fmla="*/ 121146 h 620295"/>
              <a:gd name="T50" fmla="*/ 1502605 w 1684421"/>
              <a:gd name="T51" fmla="*/ 89543 h 620295"/>
              <a:gd name="T52" fmla="*/ 1459521 w 1684421"/>
              <a:gd name="T53" fmla="*/ 73741 h 620295"/>
              <a:gd name="T54" fmla="*/ 1400279 w 1684421"/>
              <a:gd name="T55" fmla="*/ 52672 h 620295"/>
              <a:gd name="T56" fmla="*/ 1152537 w 1684421"/>
              <a:gd name="T57" fmla="*/ 0 h 620295"/>
              <a:gd name="T58" fmla="*/ 355455 w 1684421"/>
              <a:gd name="T59" fmla="*/ 21070 h 620295"/>
              <a:gd name="T60" fmla="*/ 269284 w 1684421"/>
              <a:gd name="T61" fmla="*/ 52672 h 620295"/>
              <a:gd name="T62" fmla="*/ 193884 w 1684421"/>
              <a:gd name="T63" fmla="*/ 73741 h 620295"/>
              <a:gd name="T64" fmla="*/ 102328 w 1684421"/>
              <a:gd name="T65" fmla="*/ 115879 h 620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84421" h="620295">
                <a:moveTo>
                  <a:pt x="21389" y="155074"/>
                </a:moveTo>
                <a:cubicBezTo>
                  <a:pt x="6238" y="169334"/>
                  <a:pt x="14459" y="187204"/>
                  <a:pt x="10695" y="203200"/>
                </a:cubicBezTo>
                <a:cubicBezTo>
                  <a:pt x="7329" y="217508"/>
                  <a:pt x="0" y="231280"/>
                  <a:pt x="0" y="245979"/>
                </a:cubicBezTo>
                <a:cubicBezTo>
                  <a:pt x="0" y="296015"/>
                  <a:pt x="4489" y="346056"/>
                  <a:pt x="10695" y="395705"/>
                </a:cubicBezTo>
                <a:cubicBezTo>
                  <a:pt x="12300" y="408549"/>
                  <a:pt x="47426" y="453427"/>
                  <a:pt x="48126" y="454526"/>
                </a:cubicBezTo>
                <a:cubicBezTo>
                  <a:pt x="52406" y="461251"/>
                  <a:pt x="53184" y="470279"/>
                  <a:pt x="58821" y="475916"/>
                </a:cubicBezTo>
                <a:cubicBezTo>
                  <a:pt x="64457" y="481553"/>
                  <a:pt x="73918" y="481717"/>
                  <a:pt x="80210" y="486611"/>
                </a:cubicBezTo>
                <a:cubicBezTo>
                  <a:pt x="132271" y="527103"/>
                  <a:pt x="79469" y="504188"/>
                  <a:pt x="139031" y="524042"/>
                </a:cubicBezTo>
                <a:cubicBezTo>
                  <a:pt x="157883" y="561746"/>
                  <a:pt x="137758" y="534100"/>
                  <a:pt x="181810" y="556126"/>
                </a:cubicBezTo>
                <a:cubicBezTo>
                  <a:pt x="189782" y="560112"/>
                  <a:pt x="194630" y="569721"/>
                  <a:pt x="203200" y="572169"/>
                </a:cubicBezTo>
                <a:cubicBezTo>
                  <a:pt x="245216" y="584174"/>
                  <a:pt x="290082" y="585086"/>
                  <a:pt x="331537" y="598905"/>
                </a:cubicBezTo>
                <a:cubicBezTo>
                  <a:pt x="342232" y="602470"/>
                  <a:pt x="352489" y="607819"/>
                  <a:pt x="363621" y="609600"/>
                </a:cubicBezTo>
                <a:cubicBezTo>
                  <a:pt x="397247" y="614980"/>
                  <a:pt x="431354" y="616730"/>
                  <a:pt x="465221" y="620295"/>
                </a:cubicBezTo>
                <a:cubicBezTo>
                  <a:pt x="491958" y="606035"/>
                  <a:pt x="524561" y="599485"/>
                  <a:pt x="545431" y="577516"/>
                </a:cubicBezTo>
                <a:cubicBezTo>
                  <a:pt x="560960" y="561170"/>
                  <a:pt x="554314" y="532107"/>
                  <a:pt x="566821" y="513347"/>
                </a:cubicBezTo>
                <a:lnTo>
                  <a:pt x="577516" y="497305"/>
                </a:lnTo>
                <a:cubicBezTo>
                  <a:pt x="581081" y="481263"/>
                  <a:pt x="585394" y="465369"/>
                  <a:pt x="588210" y="449179"/>
                </a:cubicBezTo>
                <a:cubicBezTo>
                  <a:pt x="589640" y="440956"/>
                  <a:pt x="587516" y="376678"/>
                  <a:pt x="609600" y="358274"/>
                </a:cubicBezTo>
                <a:cubicBezTo>
                  <a:pt x="615724" y="353171"/>
                  <a:pt x="623859" y="351144"/>
                  <a:pt x="630989" y="347579"/>
                </a:cubicBezTo>
                <a:cubicBezTo>
                  <a:pt x="634554" y="340449"/>
                  <a:pt x="637051" y="332677"/>
                  <a:pt x="641684" y="326190"/>
                </a:cubicBezTo>
                <a:cubicBezTo>
                  <a:pt x="657233" y="304421"/>
                  <a:pt x="653889" y="313836"/>
                  <a:pt x="673768" y="304800"/>
                </a:cubicBezTo>
                <a:cubicBezTo>
                  <a:pt x="688282" y="298203"/>
                  <a:pt x="703793" y="292976"/>
                  <a:pt x="716547" y="283411"/>
                </a:cubicBezTo>
                <a:cubicBezTo>
                  <a:pt x="758622" y="251856"/>
                  <a:pt x="715655" y="281184"/>
                  <a:pt x="764674" y="256674"/>
                </a:cubicBezTo>
                <a:cubicBezTo>
                  <a:pt x="793178" y="242422"/>
                  <a:pt x="767737" y="247781"/>
                  <a:pt x="802105" y="235284"/>
                </a:cubicBezTo>
                <a:cubicBezTo>
                  <a:pt x="814300" y="230849"/>
                  <a:pt x="827342" y="229025"/>
                  <a:pt x="839537" y="224590"/>
                </a:cubicBezTo>
                <a:cubicBezTo>
                  <a:pt x="895820" y="204124"/>
                  <a:pt x="821844" y="223452"/>
                  <a:pt x="887663" y="203200"/>
                </a:cubicBezTo>
                <a:cubicBezTo>
                  <a:pt x="901712" y="198877"/>
                  <a:pt x="916182" y="196070"/>
                  <a:pt x="930442" y="192505"/>
                </a:cubicBezTo>
                <a:cubicBezTo>
                  <a:pt x="980351" y="196070"/>
                  <a:pt x="1030496" y="197179"/>
                  <a:pt x="1080168" y="203200"/>
                </a:cubicBezTo>
                <a:cubicBezTo>
                  <a:pt x="1110925" y="206928"/>
                  <a:pt x="1105729" y="218360"/>
                  <a:pt x="1128295" y="235284"/>
                </a:cubicBezTo>
                <a:cubicBezTo>
                  <a:pt x="1134672" y="240067"/>
                  <a:pt x="1143198" y="241346"/>
                  <a:pt x="1149684" y="245979"/>
                </a:cubicBezTo>
                <a:cubicBezTo>
                  <a:pt x="1174621" y="263792"/>
                  <a:pt x="1158909" y="259333"/>
                  <a:pt x="1176421" y="283411"/>
                </a:cubicBezTo>
                <a:cubicBezTo>
                  <a:pt x="1195054" y="309032"/>
                  <a:pt x="1218324" y="330661"/>
                  <a:pt x="1240589" y="352926"/>
                </a:cubicBezTo>
                <a:cubicBezTo>
                  <a:pt x="1266530" y="430750"/>
                  <a:pt x="1234371" y="356159"/>
                  <a:pt x="1267326" y="395705"/>
                </a:cubicBezTo>
                <a:cubicBezTo>
                  <a:pt x="1292540" y="425961"/>
                  <a:pt x="1261050" y="410820"/>
                  <a:pt x="1294063" y="443832"/>
                </a:cubicBezTo>
                <a:cubicBezTo>
                  <a:pt x="1299700" y="449469"/>
                  <a:pt x="1308323" y="450961"/>
                  <a:pt x="1315453" y="454526"/>
                </a:cubicBezTo>
                <a:cubicBezTo>
                  <a:pt x="1335847" y="505515"/>
                  <a:pt x="1312788" y="465035"/>
                  <a:pt x="1379621" y="508000"/>
                </a:cubicBezTo>
                <a:cubicBezTo>
                  <a:pt x="1388103" y="513453"/>
                  <a:pt x="1393354" y="522828"/>
                  <a:pt x="1401010" y="529390"/>
                </a:cubicBezTo>
                <a:cubicBezTo>
                  <a:pt x="1407307" y="534788"/>
                  <a:pt x="1431619" y="549263"/>
                  <a:pt x="1438442" y="550779"/>
                </a:cubicBezTo>
                <a:cubicBezTo>
                  <a:pt x="1463049" y="556247"/>
                  <a:pt x="1488351" y="557909"/>
                  <a:pt x="1513305" y="561474"/>
                </a:cubicBezTo>
                <a:cubicBezTo>
                  <a:pt x="1559649" y="557909"/>
                  <a:pt x="1606264" y="556922"/>
                  <a:pt x="1652337" y="550779"/>
                </a:cubicBezTo>
                <a:cubicBezTo>
                  <a:pt x="1660238" y="549725"/>
                  <a:pt x="1668943" y="546461"/>
                  <a:pt x="1673726" y="540084"/>
                </a:cubicBezTo>
                <a:cubicBezTo>
                  <a:pt x="1680490" y="531065"/>
                  <a:pt x="1680856" y="518695"/>
                  <a:pt x="1684421" y="508000"/>
                </a:cubicBezTo>
                <a:cubicBezTo>
                  <a:pt x="1680856" y="449179"/>
                  <a:pt x="1678620" y="390262"/>
                  <a:pt x="1673726" y="331537"/>
                </a:cubicBezTo>
                <a:cubicBezTo>
                  <a:pt x="1673258" y="325920"/>
                  <a:pt x="1670711" y="320626"/>
                  <a:pt x="1668379" y="315495"/>
                </a:cubicBezTo>
                <a:cubicBezTo>
                  <a:pt x="1642963" y="259581"/>
                  <a:pt x="1654786" y="288890"/>
                  <a:pt x="1630947" y="245979"/>
                </a:cubicBezTo>
                <a:cubicBezTo>
                  <a:pt x="1623184" y="232005"/>
                  <a:pt x="1614515" y="212723"/>
                  <a:pt x="1609558" y="197853"/>
                </a:cubicBezTo>
                <a:cubicBezTo>
                  <a:pt x="1607234" y="190881"/>
                  <a:pt x="1608105" y="182695"/>
                  <a:pt x="1604210" y="176463"/>
                </a:cubicBezTo>
                <a:cubicBezTo>
                  <a:pt x="1598866" y="167913"/>
                  <a:pt x="1589383" y="162729"/>
                  <a:pt x="1582821" y="155074"/>
                </a:cubicBezTo>
                <a:cubicBezTo>
                  <a:pt x="1578639" y="150194"/>
                  <a:pt x="1577006" y="143214"/>
                  <a:pt x="1572126" y="139032"/>
                </a:cubicBezTo>
                <a:cubicBezTo>
                  <a:pt x="1564235" y="132268"/>
                  <a:pt x="1553593" y="129371"/>
                  <a:pt x="1545389" y="122990"/>
                </a:cubicBezTo>
                <a:cubicBezTo>
                  <a:pt x="1537430" y="116800"/>
                  <a:pt x="1532646" y="106788"/>
                  <a:pt x="1524000" y="101600"/>
                </a:cubicBezTo>
                <a:cubicBezTo>
                  <a:pt x="1514333" y="95800"/>
                  <a:pt x="1502383" y="95092"/>
                  <a:pt x="1491916" y="90905"/>
                </a:cubicBezTo>
                <a:cubicBezTo>
                  <a:pt x="1484515" y="87945"/>
                  <a:pt x="1477990" y="83010"/>
                  <a:pt x="1470526" y="80211"/>
                </a:cubicBezTo>
                <a:cubicBezTo>
                  <a:pt x="1463645" y="77631"/>
                  <a:pt x="1456227" y="76797"/>
                  <a:pt x="1449137" y="74863"/>
                </a:cubicBezTo>
                <a:cubicBezTo>
                  <a:pt x="1436618" y="71449"/>
                  <a:pt x="1423900" y="68604"/>
                  <a:pt x="1411705" y="64169"/>
                </a:cubicBezTo>
                <a:cubicBezTo>
                  <a:pt x="1404214" y="61445"/>
                  <a:pt x="1397314" y="57291"/>
                  <a:pt x="1390316" y="53474"/>
                </a:cubicBezTo>
                <a:cubicBezTo>
                  <a:pt x="1368978" y="41835"/>
                  <a:pt x="1349910" y="27727"/>
                  <a:pt x="1326147" y="21390"/>
                </a:cubicBezTo>
                <a:cubicBezTo>
                  <a:pt x="1265327" y="5172"/>
                  <a:pt x="1208732" y="5366"/>
                  <a:pt x="1144337" y="0"/>
                </a:cubicBezTo>
                <a:lnTo>
                  <a:pt x="385010" y="10695"/>
                </a:lnTo>
                <a:cubicBezTo>
                  <a:pt x="373741" y="11000"/>
                  <a:pt x="363701" y="18075"/>
                  <a:pt x="352926" y="21390"/>
                </a:cubicBezTo>
                <a:cubicBezTo>
                  <a:pt x="315801" y="32813"/>
                  <a:pt x="320489" y="28676"/>
                  <a:pt x="288758" y="42779"/>
                </a:cubicBezTo>
                <a:cubicBezTo>
                  <a:pt x="281473" y="46017"/>
                  <a:pt x="274987" y="51130"/>
                  <a:pt x="267368" y="53474"/>
                </a:cubicBezTo>
                <a:cubicBezTo>
                  <a:pt x="251661" y="58307"/>
                  <a:pt x="235043" y="59654"/>
                  <a:pt x="219242" y="64169"/>
                </a:cubicBezTo>
                <a:cubicBezTo>
                  <a:pt x="210013" y="66806"/>
                  <a:pt x="201526" y="71583"/>
                  <a:pt x="192505" y="74863"/>
                </a:cubicBezTo>
                <a:cubicBezTo>
                  <a:pt x="181910" y="78715"/>
                  <a:pt x="170723" y="80979"/>
                  <a:pt x="160421" y="85558"/>
                </a:cubicBezTo>
                <a:cubicBezTo>
                  <a:pt x="116491" y="105083"/>
                  <a:pt x="186403" y="93412"/>
                  <a:pt x="101600" y="117642"/>
                </a:cubicBezTo>
                <a:cubicBezTo>
                  <a:pt x="60336" y="129432"/>
                  <a:pt x="36540" y="140814"/>
                  <a:pt x="21389" y="155074"/>
                </a:cubicBezTo>
                <a:close/>
              </a:path>
            </a:pathLst>
          </a:custGeom>
          <a:solidFill>
            <a:srgbClr val="FF0000">
              <a:alpha val="50195"/>
            </a:srgbClr>
          </a:solidFill>
          <a:ln w="12700" cap="flat" cmpd="sng">
            <a:solidFill>
              <a:schemeClr val="tx1"/>
            </a:solidFill>
            <a:prstDash val="solid"/>
            <a:round/>
            <a:headEnd type="none" w="med" len="med"/>
            <a:tailEnd type="none" w="med" len="med"/>
          </a:ln>
        </p:spPr>
        <p:txBody>
          <a:bodyPr/>
          <a:lstStyle/>
          <a:p>
            <a:endParaRPr lang="ko-KR" altLang="en-US"/>
          </a:p>
        </p:txBody>
      </p:sp>
      <p:sp>
        <p:nvSpPr>
          <p:cNvPr id="56328" name="TextBox 2">
            <a:extLst>
              <a:ext uri="{FF2B5EF4-FFF2-40B4-BE49-F238E27FC236}">
                <a16:creationId xmlns:a16="http://schemas.microsoft.com/office/drawing/2014/main" id="{FD941081-0B57-9E4D-9410-874FAF2F1C2B}"/>
              </a:ext>
            </a:extLst>
          </p:cNvPr>
          <p:cNvSpPr txBox="1">
            <a:spLocks noChangeArrowheads="1"/>
          </p:cNvSpPr>
          <p:nvPr/>
        </p:nvSpPr>
        <p:spPr bwMode="auto">
          <a:xfrm>
            <a:off x="5384800" y="6365875"/>
            <a:ext cx="3236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 S0 </a:t>
            </a:r>
            <a:r>
              <a:rPr lang="en-US" altLang="ko-KR" sz="1400">
                <a:latin typeface="Tahoma" panose="020B0604030504040204" pitchFamily="34" charset="0"/>
                <a:ea typeface="굴림" panose="020B0600000101010101" pitchFamily="34" charset="-127"/>
              </a:rPr>
              <a:t>)   ( S3 S5 )   </a:t>
            </a:r>
            <a:r>
              <a:rPr lang="en-US" altLang="ko-KR" sz="1400">
                <a:solidFill>
                  <a:srgbClr val="000000"/>
                </a:solidFill>
                <a:latin typeface="Tahoma" panose="020B0604030504040204" pitchFamily="34" charset="0"/>
                <a:ea typeface="굴림" panose="020B0600000101010101" pitchFamily="34" charset="-127"/>
              </a:rPr>
              <a:t>( S1 S2 )   </a:t>
            </a:r>
            <a:r>
              <a:rPr lang="en-US" altLang="ko-KR" sz="1400">
                <a:solidFill>
                  <a:srgbClr val="FF0000"/>
                </a:solidFill>
                <a:latin typeface="Tahoma" panose="020B0604030504040204" pitchFamily="34" charset="0"/>
                <a:ea typeface="굴림" panose="020B0600000101010101" pitchFamily="34" charset="-127"/>
              </a:rPr>
              <a:t>( S4 S6 )</a:t>
            </a:r>
          </a:p>
          <a:p>
            <a:endParaRPr lang="ko-KR" altLang="en-US" sz="1400">
              <a:ea typeface="굴림" panose="020B0600000101010101" pitchFamily="34" charset="-127"/>
            </a:endParaRPr>
          </a:p>
        </p:txBody>
      </p:sp>
      <p:sp>
        <p:nvSpPr>
          <p:cNvPr id="56329" name="오른쪽 화살표 3">
            <a:extLst>
              <a:ext uri="{FF2B5EF4-FFF2-40B4-BE49-F238E27FC236}">
                <a16:creationId xmlns:a16="http://schemas.microsoft.com/office/drawing/2014/main" id="{1F1D6227-EC89-6E49-AB11-A5F6299F41C9}"/>
              </a:ext>
            </a:extLst>
          </p:cNvPr>
          <p:cNvSpPr>
            <a:spLocks noChangeArrowheads="1"/>
          </p:cNvSpPr>
          <p:nvPr/>
        </p:nvSpPr>
        <p:spPr bwMode="auto">
          <a:xfrm rot="21386088" flipH="1">
            <a:off x="3413125" y="5441950"/>
            <a:ext cx="2935288" cy="239713"/>
          </a:xfrm>
          <a:prstGeom prst="rightArrow">
            <a:avLst>
              <a:gd name="adj1" fmla="val 50000"/>
              <a:gd name="adj2" fmla="val 49774"/>
            </a:avLst>
          </a:prstGeom>
          <a:solidFill>
            <a:srgbClr val="FF6600">
              <a:alpha val="50195"/>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0">
            <a:extLst>
              <a:ext uri="{FF2B5EF4-FFF2-40B4-BE49-F238E27FC236}">
                <a16:creationId xmlns:a16="http://schemas.microsoft.com/office/drawing/2014/main" id="{87C3CCF0-A088-EC4C-A819-4097C433106B}"/>
              </a:ext>
            </a:extLst>
          </p:cNvPr>
          <p:cNvSpPr>
            <a:spLocks noGrp="1" noChangeArrowheads="1"/>
          </p:cNvSpPr>
          <p:nvPr>
            <p:ph type="body" idx="1"/>
          </p:nvPr>
        </p:nvSpPr>
        <p:spPr/>
        <p:txBody>
          <a:bodyPr/>
          <a:lstStyle/>
          <a:p>
            <a:r>
              <a:rPr lang="en-US" altLang="ko-KR">
                <a:ea typeface="굴림" panose="020B0600000101010101" pitchFamily="34" charset="-127"/>
              </a:rPr>
              <a:t>State minimized sequence detector for 010 or 110 </a:t>
            </a:r>
          </a:p>
        </p:txBody>
      </p:sp>
      <p:sp>
        <p:nvSpPr>
          <p:cNvPr id="58370" name="바닥글 개체 틀 4">
            <a:extLst>
              <a:ext uri="{FF2B5EF4-FFF2-40B4-BE49-F238E27FC236}">
                <a16:creationId xmlns:a16="http://schemas.microsoft.com/office/drawing/2014/main" id="{AC845083-B9B0-E84A-A88D-F4D2EE512FE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5788A079-61E8-EE4A-94DE-49F4D50DE3E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27</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58371" name="Group 2">
            <a:extLst>
              <a:ext uri="{FF2B5EF4-FFF2-40B4-BE49-F238E27FC236}">
                <a16:creationId xmlns:a16="http://schemas.microsoft.com/office/drawing/2014/main" id="{15E8E58A-0B15-1A4B-A888-E339F6983EC3}"/>
              </a:ext>
            </a:extLst>
          </p:cNvPr>
          <p:cNvGrpSpPr>
            <a:grpSpLocks/>
          </p:cNvGrpSpPr>
          <p:nvPr/>
        </p:nvGrpSpPr>
        <p:grpSpPr bwMode="auto">
          <a:xfrm>
            <a:off x="2590800" y="2133600"/>
            <a:ext cx="6178550" cy="1568450"/>
            <a:chOff x="1532" y="1124"/>
            <a:chExt cx="3892" cy="988"/>
          </a:xfrm>
        </p:grpSpPr>
        <p:sp>
          <p:nvSpPr>
            <p:cNvPr id="47158" name="Rectangle 3">
              <a:extLst>
                <a:ext uri="{FF2B5EF4-FFF2-40B4-BE49-F238E27FC236}">
                  <a16:creationId xmlns:a16="http://schemas.microsoft.com/office/drawing/2014/main" id="{7669AF17-42FD-7745-B72D-EF63DE0E3868}"/>
                </a:ext>
              </a:extLst>
            </p:cNvPr>
            <p:cNvSpPr>
              <a:spLocks noChangeArrowheads="1"/>
            </p:cNvSpPr>
            <p:nvPr/>
          </p:nvSpPr>
          <p:spPr bwMode="auto">
            <a:xfrm>
              <a:off x="1552" y="1136"/>
              <a:ext cx="3872" cy="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400" b="1">
                  <a:solidFill>
                    <a:srgbClr val="000000"/>
                  </a:solidFill>
                  <a:latin typeface="Tahoma" charset="0"/>
                  <a:ea typeface="굴림" charset="-127"/>
                </a:rPr>
                <a:t>Input		     Next State	       Output</a:t>
              </a:r>
            </a:p>
            <a:p>
              <a:pPr>
                <a:lnSpc>
                  <a:spcPts val="1600"/>
                </a:lnSpc>
                <a:defRPr/>
              </a:pPr>
              <a:r>
                <a:rPr lang="en-US" altLang="ko-KR" sz="1400" b="1">
                  <a:solidFill>
                    <a:srgbClr val="000000"/>
                  </a:solidFill>
                  <a:latin typeface="Tahoma" charset="0"/>
                  <a:ea typeface="굴림" charset="-127"/>
                </a:rPr>
                <a:t>Sequence	Present State	X=0	X=1	X=0	X=1</a:t>
              </a:r>
            </a:p>
            <a:p>
              <a:pPr>
                <a:lnSpc>
                  <a:spcPts val="1600"/>
                </a:lnSpc>
                <a:defRPr/>
              </a:pPr>
              <a:endParaRPr lang="en-US" altLang="ko-KR" sz="1400" b="1">
                <a:solidFill>
                  <a:srgbClr val="000000"/>
                </a:solidFill>
                <a:latin typeface="Tahoma" charset="0"/>
                <a:ea typeface="굴림" charset="-127"/>
              </a:endParaRPr>
            </a:p>
            <a:p>
              <a:pPr>
                <a:lnSpc>
                  <a:spcPts val="1600"/>
                </a:lnSpc>
                <a:defRPr/>
              </a:pPr>
              <a:r>
                <a:rPr lang="en-US" altLang="ko-KR" sz="1400" b="1">
                  <a:solidFill>
                    <a:srgbClr val="000000"/>
                  </a:solidFill>
                  <a:latin typeface="Tahoma" charset="0"/>
                  <a:ea typeface="굴림" charset="-127"/>
                </a:rPr>
                <a:t>Reset	S0	S1'	S1'	0	0</a:t>
              </a:r>
            </a:p>
            <a:p>
              <a:pPr>
                <a:lnSpc>
                  <a:spcPts val="1600"/>
                </a:lnSpc>
                <a:defRPr/>
              </a:pPr>
              <a:r>
                <a:rPr lang="en-US" altLang="ko-KR" sz="1400" b="1">
                  <a:solidFill>
                    <a:srgbClr val="000000"/>
                  </a:solidFill>
                  <a:latin typeface="Tahoma" charset="0"/>
                  <a:ea typeface="굴림" charset="-127"/>
                </a:rPr>
                <a:t>0 + 1	S1'	S3'	S4'	0	0</a:t>
              </a:r>
            </a:p>
            <a:p>
              <a:pPr>
                <a:lnSpc>
                  <a:spcPts val="1600"/>
                </a:lnSpc>
                <a:defRPr/>
              </a:pPr>
              <a:r>
                <a:rPr lang="en-US" altLang="ko-KR" sz="1400" b="1">
                  <a:solidFill>
                    <a:srgbClr val="000000"/>
                  </a:solidFill>
                  <a:latin typeface="Tahoma" charset="0"/>
                  <a:ea typeface="굴림" charset="-127"/>
                </a:rPr>
                <a:t>X0	S3'	S0	S0	0	0</a:t>
              </a:r>
            </a:p>
            <a:p>
              <a:pPr>
                <a:lnSpc>
                  <a:spcPts val="1600"/>
                </a:lnSpc>
                <a:defRPr/>
              </a:pPr>
              <a:r>
                <a:rPr lang="en-US" altLang="ko-KR" sz="1400" b="1">
                  <a:solidFill>
                    <a:srgbClr val="000000"/>
                  </a:solidFill>
                  <a:latin typeface="Tahoma" charset="0"/>
                  <a:ea typeface="굴림" charset="-127"/>
                </a:rPr>
                <a:t>X1	S4'	S0	S0	1	0</a:t>
              </a:r>
            </a:p>
          </p:txBody>
        </p:sp>
        <p:sp>
          <p:nvSpPr>
            <p:cNvPr id="47159" name="Line 4">
              <a:extLst>
                <a:ext uri="{FF2B5EF4-FFF2-40B4-BE49-F238E27FC236}">
                  <a16:creationId xmlns:a16="http://schemas.microsoft.com/office/drawing/2014/main" id="{4EBEB8BD-091E-B24D-AF9F-749CCFBB99DC}"/>
                </a:ext>
              </a:extLst>
            </p:cNvPr>
            <p:cNvSpPr>
              <a:spLocks noChangeShapeType="1"/>
            </p:cNvSpPr>
            <p:nvPr/>
          </p:nvSpPr>
          <p:spPr bwMode="auto">
            <a:xfrm>
              <a:off x="1532" y="1448"/>
              <a:ext cx="376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60" name="Line 5">
              <a:extLst>
                <a:ext uri="{FF2B5EF4-FFF2-40B4-BE49-F238E27FC236}">
                  <a16:creationId xmlns:a16="http://schemas.microsoft.com/office/drawing/2014/main" id="{788D83FC-F6F6-1F44-A165-7C805BFEC8DA}"/>
                </a:ext>
              </a:extLst>
            </p:cNvPr>
            <p:cNvSpPr>
              <a:spLocks noChangeShapeType="1"/>
            </p:cNvSpPr>
            <p:nvPr/>
          </p:nvSpPr>
          <p:spPr bwMode="auto">
            <a:xfrm>
              <a:off x="4272" y="1124"/>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61" name="Line 6">
              <a:extLst>
                <a:ext uri="{FF2B5EF4-FFF2-40B4-BE49-F238E27FC236}">
                  <a16:creationId xmlns:a16="http://schemas.microsoft.com/office/drawing/2014/main" id="{B2C5D19A-B2CA-BC45-9267-274BF0BDC9A2}"/>
                </a:ext>
              </a:extLst>
            </p:cNvPr>
            <p:cNvSpPr>
              <a:spLocks noChangeShapeType="1"/>
            </p:cNvSpPr>
            <p:nvPr/>
          </p:nvSpPr>
          <p:spPr bwMode="auto">
            <a:xfrm>
              <a:off x="3224" y="1124"/>
              <a:ext cx="0" cy="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62" name="Line 7">
              <a:extLst>
                <a:ext uri="{FF2B5EF4-FFF2-40B4-BE49-F238E27FC236}">
                  <a16:creationId xmlns:a16="http://schemas.microsoft.com/office/drawing/2014/main" id="{B67D418F-5789-8641-B372-BE42D4B03713}"/>
                </a:ext>
              </a:extLst>
            </p:cNvPr>
            <p:cNvSpPr>
              <a:spLocks noChangeShapeType="1"/>
            </p:cNvSpPr>
            <p:nvPr/>
          </p:nvSpPr>
          <p:spPr bwMode="auto">
            <a:xfrm>
              <a:off x="2288" y="1132"/>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63" name="Rectangle 8">
              <a:extLst>
                <a:ext uri="{FF2B5EF4-FFF2-40B4-BE49-F238E27FC236}">
                  <a16:creationId xmlns:a16="http://schemas.microsoft.com/office/drawing/2014/main" id="{0E1B5939-9FFB-BF49-A97F-81AA6C398910}"/>
                </a:ext>
              </a:extLst>
            </p:cNvPr>
            <p:cNvSpPr>
              <a:spLocks noChangeArrowheads="1"/>
            </p:cNvSpPr>
            <p:nvPr/>
          </p:nvSpPr>
          <p:spPr bwMode="auto">
            <a:xfrm>
              <a:off x="1532" y="1124"/>
              <a:ext cx="3776" cy="95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58372" name="Rectangle 9">
            <a:extLst>
              <a:ext uri="{FF2B5EF4-FFF2-40B4-BE49-F238E27FC236}">
                <a16:creationId xmlns:a16="http://schemas.microsoft.com/office/drawing/2014/main" id="{5C9ABE4D-7FA4-E541-8284-8E897C8A6E86}"/>
              </a:ext>
            </a:extLst>
          </p:cNvPr>
          <p:cNvSpPr>
            <a:spLocks noGrp="1" noChangeArrowheads="1"/>
          </p:cNvSpPr>
          <p:nvPr>
            <p:ph type="title"/>
          </p:nvPr>
        </p:nvSpPr>
        <p:spPr/>
        <p:txBody>
          <a:bodyPr/>
          <a:lstStyle/>
          <a:p>
            <a:r>
              <a:rPr lang="en-US" altLang="ko-KR">
                <a:ea typeface="굴림" panose="020B0600000101010101" pitchFamily="34" charset="-127"/>
              </a:rPr>
              <a:t>Minimized FSM: A Simple Illustration</a:t>
            </a:r>
          </a:p>
        </p:txBody>
      </p:sp>
      <p:sp>
        <p:nvSpPr>
          <p:cNvPr id="47110" name="Oval 12">
            <a:extLst>
              <a:ext uri="{FF2B5EF4-FFF2-40B4-BE49-F238E27FC236}">
                <a16:creationId xmlns:a16="http://schemas.microsoft.com/office/drawing/2014/main" id="{1C8C6F36-3AF4-3C4F-AEBE-B47D97A5D4C8}"/>
              </a:ext>
            </a:extLst>
          </p:cNvPr>
          <p:cNvSpPr>
            <a:spLocks noChangeArrowheads="1"/>
          </p:cNvSpPr>
          <p:nvPr/>
        </p:nvSpPr>
        <p:spPr bwMode="auto">
          <a:xfrm>
            <a:off x="2400300" y="3981450"/>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S0</a:t>
            </a:r>
          </a:p>
        </p:txBody>
      </p:sp>
      <p:sp>
        <p:nvSpPr>
          <p:cNvPr id="47111" name="Oval 13">
            <a:extLst>
              <a:ext uri="{FF2B5EF4-FFF2-40B4-BE49-F238E27FC236}">
                <a16:creationId xmlns:a16="http://schemas.microsoft.com/office/drawing/2014/main" id="{89603C22-66CA-764B-8648-BC172909DE9A}"/>
              </a:ext>
            </a:extLst>
          </p:cNvPr>
          <p:cNvSpPr>
            <a:spLocks noChangeArrowheads="1"/>
          </p:cNvSpPr>
          <p:nvPr/>
        </p:nvSpPr>
        <p:spPr bwMode="auto">
          <a:xfrm>
            <a:off x="2400300" y="4819650"/>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S1’</a:t>
            </a:r>
          </a:p>
        </p:txBody>
      </p:sp>
      <p:sp>
        <p:nvSpPr>
          <p:cNvPr id="47112" name="Oval 14">
            <a:extLst>
              <a:ext uri="{FF2B5EF4-FFF2-40B4-BE49-F238E27FC236}">
                <a16:creationId xmlns:a16="http://schemas.microsoft.com/office/drawing/2014/main" id="{BCDDBEEA-99FC-E545-BDB2-535F802D4011}"/>
              </a:ext>
            </a:extLst>
          </p:cNvPr>
          <p:cNvSpPr>
            <a:spLocks noChangeArrowheads="1"/>
          </p:cNvSpPr>
          <p:nvPr/>
        </p:nvSpPr>
        <p:spPr bwMode="auto">
          <a:xfrm>
            <a:off x="1790700" y="5429250"/>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S3’</a:t>
            </a:r>
          </a:p>
        </p:txBody>
      </p:sp>
      <p:sp>
        <p:nvSpPr>
          <p:cNvPr id="47113" name="Oval 15">
            <a:extLst>
              <a:ext uri="{FF2B5EF4-FFF2-40B4-BE49-F238E27FC236}">
                <a16:creationId xmlns:a16="http://schemas.microsoft.com/office/drawing/2014/main" id="{C044E488-8039-EE40-B6A9-9E4EF9154C0F}"/>
              </a:ext>
            </a:extLst>
          </p:cNvPr>
          <p:cNvSpPr>
            <a:spLocks noChangeArrowheads="1"/>
          </p:cNvSpPr>
          <p:nvPr/>
        </p:nvSpPr>
        <p:spPr bwMode="auto">
          <a:xfrm>
            <a:off x="3009900" y="5408613"/>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S4’</a:t>
            </a:r>
          </a:p>
        </p:txBody>
      </p:sp>
      <p:cxnSp>
        <p:nvCxnSpPr>
          <p:cNvPr id="47114" name="AutoShape 16">
            <a:extLst>
              <a:ext uri="{FF2B5EF4-FFF2-40B4-BE49-F238E27FC236}">
                <a16:creationId xmlns:a16="http://schemas.microsoft.com/office/drawing/2014/main" id="{3B56FE9A-2DF2-8046-AE82-5B48097FBAB3}"/>
              </a:ext>
            </a:extLst>
          </p:cNvPr>
          <p:cNvCxnSpPr>
            <a:cxnSpLocks noChangeShapeType="1"/>
            <a:stCxn id="47111" idx="3"/>
            <a:endCxn id="47112" idx="0"/>
          </p:cNvCxnSpPr>
          <p:nvPr/>
        </p:nvCxnSpPr>
        <p:spPr bwMode="auto">
          <a:xfrm flipH="1">
            <a:off x="1981200" y="5145088"/>
            <a:ext cx="474663" cy="28416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15" name="AutoShape 17">
            <a:extLst>
              <a:ext uri="{FF2B5EF4-FFF2-40B4-BE49-F238E27FC236}">
                <a16:creationId xmlns:a16="http://schemas.microsoft.com/office/drawing/2014/main" id="{12CA2622-1F4D-9D4D-9977-30816D83B5B7}"/>
              </a:ext>
            </a:extLst>
          </p:cNvPr>
          <p:cNvCxnSpPr>
            <a:cxnSpLocks noChangeShapeType="1"/>
            <a:stCxn id="47111" idx="5"/>
            <a:endCxn id="47113" idx="0"/>
          </p:cNvCxnSpPr>
          <p:nvPr/>
        </p:nvCxnSpPr>
        <p:spPr bwMode="auto">
          <a:xfrm>
            <a:off x="2725738" y="5145088"/>
            <a:ext cx="474662" cy="2635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16" name="AutoShape 18">
            <a:extLst>
              <a:ext uri="{FF2B5EF4-FFF2-40B4-BE49-F238E27FC236}">
                <a16:creationId xmlns:a16="http://schemas.microsoft.com/office/drawing/2014/main" id="{C1475074-6C03-F241-B59C-EE65D2384964}"/>
              </a:ext>
            </a:extLst>
          </p:cNvPr>
          <p:cNvCxnSpPr>
            <a:cxnSpLocks noChangeShapeType="1"/>
            <a:stCxn id="47110" idx="4"/>
            <a:endCxn id="47111" idx="0"/>
          </p:cNvCxnSpPr>
          <p:nvPr/>
        </p:nvCxnSpPr>
        <p:spPr bwMode="auto">
          <a:xfrm>
            <a:off x="2590800" y="4362450"/>
            <a:ext cx="0" cy="45720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17" name="AutoShape 19">
            <a:extLst>
              <a:ext uri="{FF2B5EF4-FFF2-40B4-BE49-F238E27FC236}">
                <a16:creationId xmlns:a16="http://schemas.microsoft.com/office/drawing/2014/main" id="{F3F468E7-2163-1C4A-8B71-13E061BDEF8E}"/>
              </a:ext>
            </a:extLst>
          </p:cNvPr>
          <p:cNvCxnSpPr>
            <a:cxnSpLocks noChangeShapeType="1"/>
            <a:endCxn id="47110" idx="1"/>
          </p:cNvCxnSpPr>
          <p:nvPr/>
        </p:nvCxnSpPr>
        <p:spPr bwMode="auto">
          <a:xfrm>
            <a:off x="2192338" y="3773488"/>
            <a:ext cx="263525" cy="2635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18" name="AutoShape 20">
            <a:extLst>
              <a:ext uri="{FF2B5EF4-FFF2-40B4-BE49-F238E27FC236}">
                <a16:creationId xmlns:a16="http://schemas.microsoft.com/office/drawing/2014/main" id="{453FDF5C-06BE-634D-8166-EA66AB3FAED0}"/>
              </a:ext>
            </a:extLst>
          </p:cNvPr>
          <p:cNvCxnSpPr>
            <a:cxnSpLocks noChangeShapeType="1"/>
            <a:stCxn id="47119" idx="1"/>
            <a:endCxn id="47110" idx="2"/>
          </p:cNvCxnSpPr>
          <p:nvPr/>
        </p:nvCxnSpPr>
        <p:spPr bwMode="auto">
          <a:xfrm rot="5400000" flipH="1" flipV="1">
            <a:off x="561975" y="4410076"/>
            <a:ext cx="2073275" cy="1600200"/>
          </a:xfrm>
          <a:prstGeom prst="bentConnector4">
            <a:avLst>
              <a:gd name="adj1" fmla="val 99921"/>
              <a:gd name="adj2" fmla="val 8571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119" name="Line 21">
            <a:extLst>
              <a:ext uri="{FF2B5EF4-FFF2-40B4-BE49-F238E27FC236}">
                <a16:creationId xmlns:a16="http://schemas.microsoft.com/office/drawing/2014/main" id="{CE13AAE6-37A3-504A-8E48-68EE85D20648}"/>
              </a:ext>
            </a:extLst>
          </p:cNvPr>
          <p:cNvSpPr>
            <a:spLocks noChangeShapeType="1"/>
          </p:cNvSpPr>
          <p:nvPr/>
        </p:nvSpPr>
        <p:spPr bwMode="auto">
          <a:xfrm flipH="1">
            <a:off x="800100" y="6246813"/>
            <a:ext cx="2667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20" name="Text Box 22">
            <a:extLst>
              <a:ext uri="{FF2B5EF4-FFF2-40B4-BE49-F238E27FC236}">
                <a16:creationId xmlns:a16="http://schemas.microsoft.com/office/drawing/2014/main" id="{51AF1BB0-9204-C246-B019-6D650396BFA1}"/>
              </a:ext>
            </a:extLst>
          </p:cNvPr>
          <p:cNvSpPr txBox="1">
            <a:spLocks noChangeArrowheads="1"/>
          </p:cNvSpPr>
          <p:nvPr/>
        </p:nvSpPr>
        <p:spPr bwMode="auto">
          <a:xfrm>
            <a:off x="2552700" y="4418013"/>
            <a:ext cx="5222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solidFill>
                  <a:srgbClr val="FF0000"/>
                </a:solidFill>
                <a:latin typeface="Tahoma" charset="0"/>
                <a:ea typeface="굴림" charset="-127"/>
              </a:rPr>
              <a:t>X</a:t>
            </a:r>
            <a:r>
              <a:rPr lang="en-US" altLang="ko-KR" sz="1400" b="1">
                <a:latin typeface="Tahoma" charset="0"/>
                <a:ea typeface="굴림" charset="-127"/>
              </a:rPr>
              <a:t>/0</a:t>
            </a:r>
          </a:p>
        </p:txBody>
      </p:sp>
      <p:sp>
        <p:nvSpPr>
          <p:cNvPr id="47121" name="Text Box 23">
            <a:extLst>
              <a:ext uri="{FF2B5EF4-FFF2-40B4-BE49-F238E27FC236}">
                <a16:creationId xmlns:a16="http://schemas.microsoft.com/office/drawing/2014/main" id="{008FEE8A-5513-A547-AFC6-F851134C7396}"/>
              </a:ext>
            </a:extLst>
          </p:cNvPr>
          <p:cNvSpPr txBox="1">
            <a:spLocks noChangeArrowheads="1"/>
          </p:cNvSpPr>
          <p:nvPr/>
        </p:nvSpPr>
        <p:spPr bwMode="auto">
          <a:xfrm>
            <a:off x="2857500" y="5048250"/>
            <a:ext cx="512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7122" name="Text Box 24">
            <a:extLst>
              <a:ext uri="{FF2B5EF4-FFF2-40B4-BE49-F238E27FC236}">
                <a16:creationId xmlns:a16="http://schemas.microsoft.com/office/drawing/2014/main" id="{6C10D8CD-7015-E949-A728-7B3BFC1AF4D8}"/>
              </a:ext>
            </a:extLst>
          </p:cNvPr>
          <p:cNvSpPr txBox="1">
            <a:spLocks noChangeArrowheads="1"/>
          </p:cNvSpPr>
          <p:nvPr/>
        </p:nvSpPr>
        <p:spPr bwMode="auto">
          <a:xfrm>
            <a:off x="3314700" y="5810250"/>
            <a:ext cx="512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7123" name="Text Box 25">
            <a:extLst>
              <a:ext uri="{FF2B5EF4-FFF2-40B4-BE49-F238E27FC236}">
                <a16:creationId xmlns:a16="http://schemas.microsoft.com/office/drawing/2014/main" id="{0AFAE0FB-9395-6248-BDFE-58DD98B4BB46}"/>
              </a:ext>
            </a:extLst>
          </p:cNvPr>
          <p:cNvSpPr txBox="1">
            <a:spLocks noChangeArrowheads="1"/>
          </p:cNvSpPr>
          <p:nvPr/>
        </p:nvSpPr>
        <p:spPr bwMode="auto">
          <a:xfrm>
            <a:off x="2552700" y="5810250"/>
            <a:ext cx="512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0/1</a:t>
            </a:r>
          </a:p>
        </p:txBody>
      </p:sp>
      <p:sp>
        <p:nvSpPr>
          <p:cNvPr id="47124" name="Line 26">
            <a:extLst>
              <a:ext uri="{FF2B5EF4-FFF2-40B4-BE49-F238E27FC236}">
                <a16:creationId xmlns:a16="http://schemas.microsoft.com/office/drawing/2014/main" id="{D6289F12-3652-A344-B4DC-9171F0E6FEB4}"/>
              </a:ext>
            </a:extLst>
          </p:cNvPr>
          <p:cNvSpPr>
            <a:spLocks noChangeShapeType="1"/>
          </p:cNvSpPr>
          <p:nvPr/>
        </p:nvSpPr>
        <p:spPr bwMode="auto">
          <a:xfrm>
            <a:off x="1981200" y="5810250"/>
            <a:ext cx="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25" name="Line 27">
            <a:extLst>
              <a:ext uri="{FF2B5EF4-FFF2-40B4-BE49-F238E27FC236}">
                <a16:creationId xmlns:a16="http://schemas.microsoft.com/office/drawing/2014/main" id="{44451B69-2B66-BE41-8E19-1E3D269B5C79}"/>
              </a:ext>
            </a:extLst>
          </p:cNvPr>
          <p:cNvSpPr>
            <a:spLocks noChangeShapeType="1"/>
          </p:cNvSpPr>
          <p:nvPr/>
        </p:nvSpPr>
        <p:spPr bwMode="auto">
          <a:xfrm flipH="1">
            <a:off x="2933700" y="5713413"/>
            <a:ext cx="1524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26" name="Line 28">
            <a:extLst>
              <a:ext uri="{FF2B5EF4-FFF2-40B4-BE49-F238E27FC236}">
                <a16:creationId xmlns:a16="http://schemas.microsoft.com/office/drawing/2014/main" id="{0A1A1C6F-01FF-044E-8AB7-73DF77227103}"/>
              </a:ext>
            </a:extLst>
          </p:cNvPr>
          <p:cNvSpPr>
            <a:spLocks noChangeShapeType="1"/>
          </p:cNvSpPr>
          <p:nvPr/>
        </p:nvSpPr>
        <p:spPr bwMode="auto">
          <a:xfrm>
            <a:off x="3314700" y="5713413"/>
            <a:ext cx="1524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27" name="Text Box 29">
            <a:extLst>
              <a:ext uri="{FF2B5EF4-FFF2-40B4-BE49-F238E27FC236}">
                <a16:creationId xmlns:a16="http://schemas.microsoft.com/office/drawing/2014/main" id="{A0C94309-953C-4D4F-AA8D-E6C9B1E2A7FA}"/>
              </a:ext>
            </a:extLst>
          </p:cNvPr>
          <p:cNvSpPr txBox="1">
            <a:spLocks noChangeArrowheads="1"/>
          </p:cNvSpPr>
          <p:nvPr/>
        </p:nvSpPr>
        <p:spPr bwMode="auto">
          <a:xfrm>
            <a:off x="1866900" y="5048250"/>
            <a:ext cx="5127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0/0</a:t>
            </a:r>
          </a:p>
        </p:txBody>
      </p:sp>
      <p:sp>
        <p:nvSpPr>
          <p:cNvPr id="47128" name="Text Box 30">
            <a:extLst>
              <a:ext uri="{FF2B5EF4-FFF2-40B4-BE49-F238E27FC236}">
                <a16:creationId xmlns:a16="http://schemas.microsoft.com/office/drawing/2014/main" id="{F6E89408-BD6D-6D45-955C-78F5B26E661B}"/>
              </a:ext>
            </a:extLst>
          </p:cNvPr>
          <p:cNvSpPr txBox="1">
            <a:spLocks noChangeArrowheads="1"/>
          </p:cNvSpPr>
          <p:nvPr/>
        </p:nvSpPr>
        <p:spPr bwMode="auto">
          <a:xfrm>
            <a:off x="1943100" y="5791200"/>
            <a:ext cx="5222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sp>
        <p:nvSpPr>
          <p:cNvPr id="47129" name="Oval 12">
            <a:extLst>
              <a:ext uri="{FF2B5EF4-FFF2-40B4-BE49-F238E27FC236}">
                <a16:creationId xmlns:a16="http://schemas.microsoft.com/office/drawing/2014/main" id="{43197E87-0DFA-A943-BCCB-3D94E7C94A14}"/>
              </a:ext>
            </a:extLst>
          </p:cNvPr>
          <p:cNvSpPr>
            <a:spLocks noChangeArrowheads="1"/>
          </p:cNvSpPr>
          <p:nvPr/>
        </p:nvSpPr>
        <p:spPr bwMode="auto">
          <a:xfrm>
            <a:off x="6773863" y="4162425"/>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S0</a:t>
            </a:r>
          </a:p>
        </p:txBody>
      </p:sp>
      <p:sp>
        <p:nvSpPr>
          <p:cNvPr id="47130" name="Oval 14">
            <a:extLst>
              <a:ext uri="{FF2B5EF4-FFF2-40B4-BE49-F238E27FC236}">
                <a16:creationId xmlns:a16="http://schemas.microsoft.com/office/drawing/2014/main" id="{6BEE52FF-1D5E-3544-9A9E-7B6BFAA9BA09}"/>
              </a:ext>
            </a:extLst>
          </p:cNvPr>
          <p:cNvSpPr>
            <a:spLocks noChangeArrowheads="1"/>
          </p:cNvSpPr>
          <p:nvPr/>
        </p:nvSpPr>
        <p:spPr bwMode="auto">
          <a:xfrm>
            <a:off x="7383463" y="4772025"/>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S2</a:t>
            </a:r>
          </a:p>
        </p:txBody>
      </p:sp>
      <p:sp>
        <p:nvSpPr>
          <p:cNvPr id="47131" name="Oval 15">
            <a:extLst>
              <a:ext uri="{FF2B5EF4-FFF2-40B4-BE49-F238E27FC236}">
                <a16:creationId xmlns:a16="http://schemas.microsoft.com/office/drawing/2014/main" id="{800A43D2-CD67-3343-AB9C-4481C449065B}"/>
              </a:ext>
            </a:extLst>
          </p:cNvPr>
          <p:cNvSpPr>
            <a:spLocks noChangeArrowheads="1"/>
          </p:cNvSpPr>
          <p:nvPr/>
        </p:nvSpPr>
        <p:spPr bwMode="auto">
          <a:xfrm>
            <a:off x="6164263" y="4772025"/>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S1</a:t>
            </a:r>
          </a:p>
        </p:txBody>
      </p:sp>
      <p:cxnSp>
        <p:nvCxnSpPr>
          <p:cNvPr id="47132" name="AutoShape 19">
            <a:extLst>
              <a:ext uri="{FF2B5EF4-FFF2-40B4-BE49-F238E27FC236}">
                <a16:creationId xmlns:a16="http://schemas.microsoft.com/office/drawing/2014/main" id="{967F207B-C27F-BF45-8E27-304F99C36728}"/>
              </a:ext>
            </a:extLst>
          </p:cNvPr>
          <p:cNvCxnSpPr>
            <a:cxnSpLocks noChangeShapeType="1"/>
            <a:stCxn id="47129" idx="3"/>
            <a:endCxn id="47131" idx="7"/>
          </p:cNvCxnSpPr>
          <p:nvPr/>
        </p:nvCxnSpPr>
        <p:spPr bwMode="auto">
          <a:xfrm flipH="1">
            <a:off x="6491288" y="4487863"/>
            <a:ext cx="339725" cy="3397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3" name="AutoShape 20">
            <a:extLst>
              <a:ext uri="{FF2B5EF4-FFF2-40B4-BE49-F238E27FC236}">
                <a16:creationId xmlns:a16="http://schemas.microsoft.com/office/drawing/2014/main" id="{40459060-6160-4E44-90B4-B26262107A41}"/>
              </a:ext>
            </a:extLst>
          </p:cNvPr>
          <p:cNvCxnSpPr>
            <a:cxnSpLocks noChangeShapeType="1"/>
            <a:stCxn id="47131" idx="4"/>
          </p:cNvCxnSpPr>
          <p:nvPr/>
        </p:nvCxnSpPr>
        <p:spPr bwMode="auto">
          <a:xfrm flipH="1">
            <a:off x="6346825" y="5153025"/>
            <a:ext cx="7938" cy="271463"/>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4" name="AutoShape 21">
            <a:extLst>
              <a:ext uri="{FF2B5EF4-FFF2-40B4-BE49-F238E27FC236}">
                <a16:creationId xmlns:a16="http://schemas.microsoft.com/office/drawing/2014/main" id="{A96A05E9-AE9E-A34C-B0C1-928F5637895E}"/>
              </a:ext>
            </a:extLst>
          </p:cNvPr>
          <p:cNvCxnSpPr>
            <a:cxnSpLocks noChangeShapeType="1"/>
            <a:stCxn id="47131" idx="5"/>
            <a:endCxn id="47148" idx="2"/>
          </p:cNvCxnSpPr>
          <p:nvPr/>
        </p:nvCxnSpPr>
        <p:spPr bwMode="auto">
          <a:xfrm>
            <a:off x="6489700" y="5097463"/>
            <a:ext cx="877888" cy="47148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5" name="AutoShape 22">
            <a:extLst>
              <a:ext uri="{FF2B5EF4-FFF2-40B4-BE49-F238E27FC236}">
                <a16:creationId xmlns:a16="http://schemas.microsoft.com/office/drawing/2014/main" id="{5269DDE5-802B-2740-909F-DFE9694BA3CB}"/>
              </a:ext>
            </a:extLst>
          </p:cNvPr>
          <p:cNvCxnSpPr>
            <a:cxnSpLocks noChangeShapeType="1"/>
            <a:stCxn id="47130" idx="3"/>
            <a:endCxn id="47147" idx="6"/>
          </p:cNvCxnSpPr>
          <p:nvPr/>
        </p:nvCxnSpPr>
        <p:spPr bwMode="auto">
          <a:xfrm flipH="1">
            <a:off x="6529388" y="5097463"/>
            <a:ext cx="911225" cy="4921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6" name="AutoShape 23">
            <a:extLst>
              <a:ext uri="{FF2B5EF4-FFF2-40B4-BE49-F238E27FC236}">
                <a16:creationId xmlns:a16="http://schemas.microsoft.com/office/drawing/2014/main" id="{11704E1D-3E8C-9F46-BE04-9B2D73E2F866}"/>
              </a:ext>
            </a:extLst>
          </p:cNvPr>
          <p:cNvCxnSpPr>
            <a:cxnSpLocks noChangeShapeType="1"/>
            <a:stCxn id="47130" idx="4"/>
            <a:endCxn id="47148" idx="0"/>
          </p:cNvCxnSpPr>
          <p:nvPr/>
        </p:nvCxnSpPr>
        <p:spPr bwMode="auto">
          <a:xfrm flipH="1">
            <a:off x="7558088" y="5153025"/>
            <a:ext cx="15875" cy="2254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7" name="AutoShape 24">
            <a:extLst>
              <a:ext uri="{FF2B5EF4-FFF2-40B4-BE49-F238E27FC236}">
                <a16:creationId xmlns:a16="http://schemas.microsoft.com/office/drawing/2014/main" id="{50FEF6B0-FA83-D54F-9044-BCE39EB05337}"/>
              </a:ext>
            </a:extLst>
          </p:cNvPr>
          <p:cNvCxnSpPr>
            <a:cxnSpLocks noChangeShapeType="1"/>
            <a:stCxn id="47129" idx="5"/>
            <a:endCxn id="47130" idx="1"/>
          </p:cNvCxnSpPr>
          <p:nvPr/>
        </p:nvCxnSpPr>
        <p:spPr bwMode="auto">
          <a:xfrm>
            <a:off x="7100888" y="4487863"/>
            <a:ext cx="339725" cy="3397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8" name="AutoShape 25">
            <a:extLst>
              <a:ext uri="{FF2B5EF4-FFF2-40B4-BE49-F238E27FC236}">
                <a16:creationId xmlns:a16="http://schemas.microsoft.com/office/drawing/2014/main" id="{EA59B57A-9639-CD48-8BE4-2DD0CEF8A6E2}"/>
              </a:ext>
            </a:extLst>
          </p:cNvPr>
          <p:cNvCxnSpPr>
            <a:cxnSpLocks noChangeShapeType="1"/>
            <a:endCxn id="47129" idx="1"/>
          </p:cNvCxnSpPr>
          <p:nvPr/>
        </p:nvCxnSpPr>
        <p:spPr bwMode="auto">
          <a:xfrm>
            <a:off x="6567488" y="3954463"/>
            <a:ext cx="263525" cy="26352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139" name="AutoShape 26">
            <a:extLst>
              <a:ext uri="{FF2B5EF4-FFF2-40B4-BE49-F238E27FC236}">
                <a16:creationId xmlns:a16="http://schemas.microsoft.com/office/drawing/2014/main" id="{69A740E7-E944-0443-BE70-FFD33AB0F2F5}"/>
              </a:ext>
            </a:extLst>
          </p:cNvPr>
          <p:cNvCxnSpPr>
            <a:cxnSpLocks noChangeShapeType="1"/>
            <a:endCxn id="47129" idx="2"/>
          </p:cNvCxnSpPr>
          <p:nvPr/>
        </p:nvCxnSpPr>
        <p:spPr bwMode="auto">
          <a:xfrm rot="-5400000">
            <a:off x="5211763" y="4619625"/>
            <a:ext cx="1828800" cy="1295400"/>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7140" name="Line 27">
            <a:extLst>
              <a:ext uri="{FF2B5EF4-FFF2-40B4-BE49-F238E27FC236}">
                <a16:creationId xmlns:a16="http://schemas.microsoft.com/office/drawing/2014/main" id="{EE7189BC-59C4-0544-8D37-885FD025B3C2}"/>
              </a:ext>
            </a:extLst>
          </p:cNvPr>
          <p:cNvSpPr>
            <a:spLocks noChangeShapeType="1"/>
          </p:cNvSpPr>
          <p:nvPr/>
        </p:nvSpPr>
        <p:spPr bwMode="auto">
          <a:xfrm flipH="1">
            <a:off x="5478463" y="6219825"/>
            <a:ext cx="2667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41" name="Text Box 28">
            <a:extLst>
              <a:ext uri="{FF2B5EF4-FFF2-40B4-BE49-F238E27FC236}">
                <a16:creationId xmlns:a16="http://schemas.microsoft.com/office/drawing/2014/main" id="{533C4458-398C-3147-BD59-50DC5F593FB2}"/>
              </a:ext>
            </a:extLst>
          </p:cNvPr>
          <p:cNvSpPr txBox="1">
            <a:spLocks noChangeArrowheads="1"/>
          </p:cNvSpPr>
          <p:nvPr/>
        </p:nvSpPr>
        <p:spPr bwMode="auto">
          <a:xfrm>
            <a:off x="7231063" y="4364038"/>
            <a:ext cx="485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7142" name="Text Box 29">
            <a:extLst>
              <a:ext uri="{FF2B5EF4-FFF2-40B4-BE49-F238E27FC236}">
                <a16:creationId xmlns:a16="http://schemas.microsoft.com/office/drawing/2014/main" id="{AA84115B-7BA1-D14A-9F30-4838889DB77C}"/>
              </a:ext>
            </a:extLst>
          </p:cNvPr>
          <p:cNvSpPr txBox="1">
            <a:spLocks noChangeArrowheads="1"/>
          </p:cNvSpPr>
          <p:nvPr/>
        </p:nvSpPr>
        <p:spPr bwMode="auto">
          <a:xfrm>
            <a:off x="6240463" y="4364038"/>
            <a:ext cx="485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7143" name="Text Box 30">
            <a:extLst>
              <a:ext uri="{FF2B5EF4-FFF2-40B4-BE49-F238E27FC236}">
                <a16:creationId xmlns:a16="http://schemas.microsoft.com/office/drawing/2014/main" id="{3454C45B-3EEA-E148-9F2D-751AC6412757}"/>
              </a:ext>
            </a:extLst>
          </p:cNvPr>
          <p:cNvSpPr txBox="1">
            <a:spLocks noChangeArrowheads="1"/>
          </p:cNvSpPr>
          <p:nvPr/>
        </p:nvSpPr>
        <p:spPr bwMode="auto">
          <a:xfrm>
            <a:off x="7534275" y="5068888"/>
            <a:ext cx="484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7144" name="Text Box 41">
            <a:extLst>
              <a:ext uri="{FF2B5EF4-FFF2-40B4-BE49-F238E27FC236}">
                <a16:creationId xmlns:a16="http://schemas.microsoft.com/office/drawing/2014/main" id="{0E61AAB0-27D6-A34C-9ED9-901A470EF962}"/>
              </a:ext>
            </a:extLst>
          </p:cNvPr>
          <p:cNvSpPr txBox="1">
            <a:spLocks noChangeArrowheads="1"/>
          </p:cNvSpPr>
          <p:nvPr/>
        </p:nvSpPr>
        <p:spPr bwMode="auto">
          <a:xfrm>
            <a:off x="7002463" y="4973638"/>
            <a:ext cx="485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7145" name="Text Box 42">
            <a:extLst>
              <a:ext uri="{FF2B5EF4-FFF2-40B4-BE49-F238E27FC236}">
                <a16:creationId xmlns:a16="http://schemas.microsoft.com/office/drawing/2014/main" id="{97A0FF59-A2BD-9042-8F03-20848FF6906A}"/>
              </a:ext>
            </a:extLst>
          </p:cNvPr>
          <p:cNvSpPr txBox="1">
            <a:spLocks noChangeArrowheads="1"/>
          </p:cNvSpPr>
          <p:nvPr/>
        </p:nvSpPr>
        <p:spPr bwMode="auto">
          <a:xfrm>
            <a:off x="6469063" y="4973638"/>
            <a:ext cx="4857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7146" name="Text Box 43">
            <a:extLst>
              <a:ext uri="{FF2B5EF4-FFF2-40B4-BE49-F238E27FC236}">
                <a16:creationId xmlns:a16="http://schemas.microsoft.com/office/drawing/2014/main" id="{7D47C078-87DC-034B-A92C-E0390014DC49}"/>
              </a:ext>
            </a:extLst>
          </p:cNvPr>
          <p:cNvSpPr txBox="1">
            <a:spLocks noChangeArrowheads="1"/>
          </p:cNvSpPr>
          <p:nvPr/>
        </p:nvSpPr>
        <p:spPr bwMode="auto">
          <a:xfrm>
            <a:off x="5857875" y="5092700"/>
            <a:ext cx="484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7147" name="Oval 14">
            <a:extLst>
              <a:ext uri="{FF2B5EF4-FFF2-40B4-BE49-F238E27FC236}">
                <a16:creationId xmlns:a16="http://schemas.microsoft.com/office/drawing/2014/main" id="{19DE6B36-9388-DA42-8C65-246C0C7F7A51}"/>
              </a:ext>
            </a:extLst>
          </p:cNvPr>
          <p:cNvSpPr>
            <a:spLocks noChangeArrowheads="1"/>
          </p:cNvSpPr>
          <p:nvPr/>
        </p:nvSpPr>
        <p:spPr bwMode="auto">
          <a:xfrm>
            <a:off x="6148388" y="5399088"/>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S3’</a:t>
            </a:r>
          </a:p>
        </p:txBody>
      </p:sp>
      <p:sp>
        <p:nvSpPr>
          <p:cNvPr id="47148" name="Oval 15">
            <a:extLst>
              <a:ext uri="{FF2B5EF4-FFF2-40B4-BE49-F238E27FC236}">
                <a16:creationId xmlns:a16="http://schemas.microsoft.com/office/drawing/2014/main" id="{807A29C4-AB7E-4E4D-979B-AC43A1EF05C4}"/>
              </a:ext>
            </a:extLst>
          </p:cNvPr>
          <p:cNvSpPr>
            <a:spLocks noChangeArrowheads="1"/>
          </p:cNvSpPr>
          <p:nvPr/>
        </p:nvSpPr>
        <p:spPr bwMode="auto">
          <a:xfrm>
            <a:off x="7367588" y="5378450"/>
            <a:ext cx="381000" cy="38100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S4’</a:t>
            </a:r>
          </a:p>
        </p:txBody>
      </p:sp>
      <p:sp>
        <p:nvSpPr>
          <p:cNvPr id="47149" name="Text Box 24">
            <a:extLst>
              <a:ext uri="{FF2B5EF4-FFF2-40B4-BE49-F238E27FC236}">
                <a16:creationId xmlns:a16="http://schemas.microsoft.com/office/drawing/2014/main" id="{175ED353-B845-D745-ABDF-66AB6D9D75A3}"/>
              </a:ext>
            </a:extLst>
          </p:cNvPr>
          <p:cNvSpPr txBox="1">
            <a:spLocks noChangeArrowheads="1"/>
          </p:cNvSpPr>
          <p:nvPr/>
        </p:nvSpPr>
        <p:spPr bwMode="auto">
          <a:xfrm>
            <a:off x="7672388" y="5780088"/>
            <a:ext cx="5127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7150" name="Text Box 25">
            <a:extLst>
              <a:ext uri="{FF2B5EF4-FFF2-40B4-BE49-F238E27FC236}">
                <a16:creationId xmlns:a16="http://schemas.microsoft.com/office/drawing/2014/main" id="{9EC2F15F-A4B4-834B-85D7-794D75D4CD6C}"/>
              </a:ext>
            </a:extLst>
          </p:cNvPr>
          <p:cNvSpPr txBox="1">
            <a:spLocks noChangeArrowheads="1"/>
          </p:cNvSpPr>
          <p:nvPr/>
        </p:nvSpPr>
        <p:spPr bwMode="auto">
          <a:xfrm>
            <a:off x="6910388" y="5780088"/>
            <a:ext cx="5127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0/1</a:t>
            </a:r>
          </a:p>
        </p:txBody>
      </p:sp>
      <p:sp>
        <p:nvSpPr>
          <p:cNvPr id="47151" name="Line 26">
            <a:extLst>
              <a:ext uri="{FF2B5EF4-FFF2-40B4-BE49-F238E27FC236}">
                <a16:creationId xmlns:a16="http://schemas.microsoft.com/office/drawing/2014/main" id="{8D65CDF7-CE5A-0F4E-83CD-AD809B761DAD}"/>
              </a:ext>
            </a:extLst>
          </p:cNvPr>
          <p:cNvSpPr>
            <a:spLocks noChangeShapeType="1"/>
          </p:cNvSpPr>
          <p:nvPr/>
        </p:nvSpPr>
        <p:spPr bwMode="auto">
          <a:xfrm>
            <a:off x="6338888" y="5780088"/>
            <a:ext cx="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52" name="Line 27">
            <a:extLst>
              <a:ext uri="{FF2B5EF4-FFF2-40B4-BE49-F238E27FC236}">
                <a16:creationId xmlns:a16="http://schemas.microsoft.com/office/drawing/2014/main" id="{63A98DAE-5A12-DB42-A69B-C0B80DB69E3A}"/>
              </a:ext>
            </a:extLst>
          </p:cNvPr>
          <p:cNvSpPr>
            <a:spLocks noChangeShapeType="1"/>
          </p:cNvSpPr>
          <p:nvPr/>
        </p:nvSpPr>
        <p:spPr bwMode="auto">
          <a:xfrm flipH="1">
            <a:off x="7291388" y="5683250"/>
            <a:ext cx="1524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53" name="Line 28">
            <a:extLst>
              <a:ext uri="{FF2B5EF4-FFF2-40B4-BE49-F238E27FC236}">
                <a16:creationId xmlns:a16="http://schemas.microsoft.com/office/drawing/2014/main" id="{E50F2D92-A91B-7947-95D3-73B5FEE430F9}"/>
              </a:ext>
            </a:extLst>
          </p:cNvPr>
          <p:cNvSpPr>
            <a:spLocks noChangeShapeType="1"/>
          </p:cNvSpPr>
          <p:nvPr/>
        </p:nvSpPr>
        <p:spPr bwMode="auto">
          <a:xfrm>
            <a:off x="7672388" y="5683250"/>
            <a:ext cx="152400" cy="5334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7154" name="Text Box 30">
            <a:extLst>
              <a:ext uri="{FF2B5EF4-FFF2-40B4-BE49-F238E27FC236}">
                <a16:creationId xmlns:a16="http://schemas.microsoft.com/office/drawing/2014/main" id="{A1013526-92B9-7F41-9ED9-BDEA34E315D4}"/>
              </a:ext>
            </a:extLst>
          </p:cNvPr>
          <p:cNvSpPr txBox="1">
            <a:spLocks noChangeArrowheads="1"/>
          </p:cNvSpPr>
          <p:nvPr/>
        </p:nvSpPr>
        <p:spPr bwMode="auto">
          <a:xfrm>
            <a:off x="6300788" y="5761038"/>
            <a:ext cx="52228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sp>
        <p:nvSpPr>
          <p:cNvPr id="58418" name="자유형 85">
            <a:extLst>
              <a:ext uri="{FF2B5EF4-FFF2-40B4-BE49-F238E27FC236}">
                <a16:creationId xmlns:a16="http://schemas.microsoft.com/office/drawing/2014/main" id="{1B03B98B-5DC4-014B-A36F-88B52F8FDDB0}"/>
              </a:ext>
            </a:extLst>
          </p:cNvPr>
          <p:cNvSpPr>
            <a:spLocks/>
          </p:cNvSpPr>
          <p:nvPr/>
        </p:nvSpPr>
        <p:spPr bwMode="auto">
          <a:xfrm>
            <a:off x="6099175" y="4608513"/>
            <a:ext cx="1684338" cy="620712"/>
          </a:xfrm>
          <a:custGeom>
            <a:avLst/>
            <a:gdLst>
              <a:gd name="T0" fmla="*/ 10687 w 1684421"/>
              <a:gd name="T1" fmla="*/ 204296 h 620295"/>
              <a:gd name="T2" fmla="*/ 10687 w 1684421"/>
              <a:gd name="T3" fmla="*/ 397838 h 620295"/>
              <a:gd name="T4" fmla="*/ 58797 w 1684421"/>
              <a:gd name="T5" fmla="*/ 478481 h 620295"/>
              <a:gd name="T6" fmla="*/ 138975 w 1684421"/>
              <a:gd name="T7" fmla="*/ 526867 h 620295"/>
              <a:gd name="T8" fmla="*/ 203120 w 1684421"/>
              <a:gd name="T9" fmla="*/ 575253 h 620295"/>
              <a:gd name="T10" fmla="*/ 363477 w 1684421"/>
              <a:gd name="T11" fmla="*/ 612886 h 620295"/>
              <a:gd name="T12" fmla="*/ 545215 w 1684421"/>
              <a:gd name="T13" fmla="*/ 580630 h 620295"/>
              <a:gd name="T14" fmla="*/ 577292 w 1684421"/>
              <a:gd name="T15" fmla="*/ 499986 h 620295"/>
              <a:gd name="T16" fmla="*/ 609360 w 1684421"/>
              <a:gd name="T17" fmla="*/ 360206 h 620295"/>
              <a:gd name="T18" fmla="*/ 641428 w 1684421"/>
              <a:gd name="T19" fmla="*/ 327948 h 620295"/>
              <a:gd name="T20" fmla="*/ 716267 w 1684421"/>
              <a:gd name="T21" fmla="*/ 284939 h 620295"/>
              <a:gd name="T22" fmla="*/ 801785 w 1684421"/>
              <a:gd name="T23" fmla="*/ 236552 h 620295"/>
              <a:gd name="T24" fmla="*/ 887311 w 1684421"/>
              <a:gd name="T25" fmla="*/ 204296 h 620295"/>
              <a:gd name="T26" fmla="*/ 1079744 w 1684421"/>
              <a:gd name="T27" fmla="*/ 204296 h 620295"/>
              <a:gd name="T28" fmla="*/ 1149228 w 1684421"/>
              <a:gd name="T29" fmla="*/ 247305 h 620295"/>
              <a:gd name="T30" fmla="*/ 1240101 w 1684421"/>
              <a:gd name="T31" fmla="*/ 354828 h 620295"/>
              <a:gd name="T32" fmla="*/ 1293551 w 1684421"/>
              <a:gd name="T33" fmla="*/ 446225 h 620295"/>
              <a:gd name="T34" fmla="*/ 1379077 w 1684421"/>
              <a:gd name="T35" fmla="*/ 510739 h 620295"/>
              <a:gd name="T36" fmla="*/ 1437874 w 1684421"/>
              <a:gd name="T37" fmla="*/ 553749 h 620295"/>
              <a:gd name="T38" fmla="*/ 1651689 w 1684421"/>
              <a:gd name="T39" fmla="*/ 553749 h 620295"/>
              <a:gd name="T40" fmla="*/ 1683757 w 1684421"/>
              <a:gd name="T41" fmla="*/ 510739 h 620295"/>
              <a:gd name="T42" fmla="*/ 1667723 w 1684421"/>
              <a:gd name="T43" fmla="*/ 317196 h 620295"/>
              <a:gd name="T44" fmla="*/ 1608926 w 1684421"/>
              <a:gd name="T45" fmla="*/ 198919 h 620295"/>
              <a:gd name="T46" fmla="*/ 1582197 w 1684421"/>
              <a:gd name="T47" fmla="*/ 155910 h 620295"/>
              <a:gd name="T48" fmla="*/ 1544781 w 1684421"/>
              <a:gd name="T49" fmla="*/ 123654 h 620295"/>
              <a:gd name="T50" fmla="*/ 1491328 w 1684421"/>
              <a:gd name="T51" fmla="*/ 91393 h 620295"/>
              <a:gd name="T52" fmla="*/ 1448569 w 1684421"/>
              <a:gd name="T53" fmla="*/ 75265 h 620295"/>
              <a:gd name="T54" fmla="*/ 1389769 w 1684421"/>
              <a:gd name="T55" fmla="*/ 53762 h 620295"/>
              <a:gd name="T56" fmla="*/ 1143889 w 1684421"/>
              <a:gd name="T57" fmla="*/ 0 h 620295"/>
              <a:gd name="T58" fmla="*/ 352790 w 1684421"/>
              <a:gd name="T59" fmla="*/ 21502 h 620295"/>
              <a:gd name="T60" fmla="*/ 267264 w 1684421"/>
              <a:gd name="T61" fmla="*/ 53762 h 620295"/>
              <a:gd name="T62" fmla="*/ 192433 w 1684421"/>
              <a:gd name="T63" fmla="*/ 75265 h 620295"/>
              <a:gd name="T64" fmla="*/ 101560 w 1684421"/>
              <a:gd name="T65" fmla="*/ 118274 h 6202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684421" h="620295">
                <a:moveTo>
                  <a:pt x="21389" y="155074"/>
                </a:moveTo>
                <a:cubicBezTo>
                  <a:pt x="6238" y="169334"/>
                  <a:pt x="14459" y="187204"/>
                  <a:pt x="10695" y="203200"/>
                </a:cubicBezTo>
                <a:cubicBezTo>
                  <a:pt x="7329" y="217508"/>
                  <a:pt x="0" y="231280"/>
                  <a:pt x="0" y="245979"/>
                </a:cubicBezTo>
                <a:cubicBezTo>
                  <a:pt x="0" y="296015"/>
                  <a:pt x="4489" y="346056"/>
                  <a:pt x="10695" y="395705"/>
                </a:cubicBezTo>
                <a:cubicBezTo>
                  <a:pt x="12300" y="408549"/>
                  <a:pt x="47426" y="453427"/>
                  <a:pt x="48126" y="454526"/>
                </a:cubicBezTo>
                <a:cubicBezTo>
                  <a:pt x="52406" y="461251"/>
                  <a:pt x="53184" y="470279"/>
                  <a:pt x="58821" y="475916"/>
                </a:cubicBezTo>
                <a:cubicBezTo>
                  <a:pt x="64457" y="481553"/>
                  <a:pt x="73918" y="481717"/>
                  <a:pt x="80210" y="486611"/>
                </a:cubicBezTo>
                <a:cubicBezTo>
                  <a:pt x="132271" y="527103"/>
                  <a:pt x="79469" y="504188"/>
                  <a:pt x="139031" y="524042"/>
                </a:cubicBezTo>
                <a:cubicBezTo>
                  <a:pt x="157883" y="561746"/>
                  <a:pt x="137758" y="534100"/>
                  <a:pt x="181810" y="556126"/>
                </a:cubicBezTo>
                <a:cubicBezTo>
                  <a:pt x="189782" y="560112"/>
                  <a:pt x="194630" y="569721"/>
                  <a:pt x="203200" y="572169"/>
                </a:cubicBezTo>
                <a:cubicBezTo>
                  <a:pt x="245216" y="584174"/>
                  <a:pt x="290082" y="585086"/>
                  <a:pt x="331537" y="598905"/>
                </a:cubicBezTo>
                <a:cubicBezTo>
                  <a:pt x="342232" y="602470"/>
                  <a:pt x="352489" y="607819"/>
                  <a:pt x="363621" y="609600"/>
                </a:cubicBezTo>
                <a:cubicBezTo>
                  <a:pt x="397247" y="614980"/>
                  <a:pt x="431354" y="616730"/>
                  <a:pt x="465221" y="620295"/>
                </a:cubicBezTo>
                <a:cubicBezTo>
                  <a:pt x="491958" y="606035"/>
                  <a:pt x="524561" y="599485"/>
                  <a:pt x="545431" y="577516"/>
                </a:cubicBezTo>
                <a:cubicBezTo>
                  <a:pt x="560960" y="561170"/>
                  <a:pt x="554314" y="532107"/>
                  <a:pt x="566821" y="513347"/>
                </a:cubicBezTo>
                <a:lnTo>
                  <a:pt x="577516" y="497305"/>
                </a:lnTo>
                <a:cubicBezTo>
                  <a:pt x="581081" y="481263"/>
                  <a:pt x="585394" y="465369"/>
                  <a:pt x="588210" y="449179"/>
                </a:cubicBezTo>
                <a:cubicBezTo>
                  <a:pt x="589640" y="440956"/>
                  <a:pt x="587516" y="376678"/>
                  <a:pt x="609600" y="358274"/>
                </a:cubicBezTo>
                <a:cubicBezTo>
                  <a:pt x="615724" y="353171"/>
                  <a:pt x="623859" y="351144"/>
                  <a:pt x="630989" y="347579"/>
                </a:cubicBezTo>
                <a:cubicBezTo>
                  <a:pt x="634554" y="340449"/>
                  <a:pt x="637051" y="332677"/>
                  <a:pt x="641684" y="326190"/>
                </a:cubicBezTo>
                <a:cubicBezTo>
                  <a:pt x="657233" y="304421"/>
                  <a:pt x="653889" y="313836"/>
                  <a:pt x="673768" y="304800"/>
                </a:cubicBezTo>
                <a:cubicBezTo>
                  <a:pt x="688282" y="298203"/>
                  <a:pt x="703793" y="292976"/>
                  <a:pt x="716547" y="283411"/>
                </a:cubicBezTo>
                <a:cubicBezTo>
                  <a:pt x="758622" y="251856"/>
                  <a:pt x="715655" y="281184"/>
                  <a:pt x="764674" y="256674"/>
                </a:cubicBezTo>
                <a:cubicBezTo>
                  <a:pt x="793178" y="242422"/>
                  <a:pt x="767737" y="247781"/>
                  <a:pt x="802105" y="235284"/>
                </a:cubicBezTo>
                <a:cubicBezTo>
                  <a:pt x="814300" y="230849"/>
                  <a:pt x="827342" y="229025"/>
                  <a:pt x="839537" y="224590"/>
                </a:cubicBezTo>
                <a:cubicBezTo>
                  <a:pt x="895820" y="204124"/>
                  <a:pt x="821844" y="223452"/>
                  <a:pt x="887663" y="203200"/>
                </a:cubicBezTo>
                <a:cubicBezTo>
                  <a:pt x="901712" y="198877"/>
                  <a:pt x="916182" y="196070"/>
                  <a:pt x="930442" y="192505"/>
                </a:cubicBezTo>
                <a:cubicBezTo>
                  <a:pt x="980351" y="196070"/>
                  <a:pt x="1030496" y="197179"/>
                  <a:pt x="1080168" y="203200"/>
                </a:cubicBezTo>
                <a:cubicBezTo>
                  <a:pt x="1110925" y="206928"/>
                  <a:pt x="1105729" y="218360"/>
                  <a:pt x="1128295" y="235284"/>
                </a:cubicBezTo>
                <a:cubicBezTo>
                  <a:pt x="1134672" y="240067"/>
                  <a:pt x="1143198" y="241346"/>
                  <a:pt x="1149684" y="245979"/>
                </a:cubicBezTo>
                <a:cubicBezTo>
                  <a:pt x="1174621" y="263792"/>
                  <a:pt x="1158909" y="259333"/>
                  <a:pt x="1176421" y="283411"/>
                </a:cubicBezTo>
                <a:cubicBezTo>
                  <a:pt x="1195054" y="309032"/>
                  <a:pt x="1218324" y="330661"/>
                  <a:pt x="1240589" y="352926"/>
                </a:cubicBezTo>
                <a:cubicBezTo>
                  <a:pt x="1266530" y="430750"/>
                  <a:pt x="1234371" y="356159"/>
                  <a:pt x="1267326" y="395705"/>
                </a:cubicBezTo>
                <a:cubicBezTo>
                  <a:pt x="1292540" y="425961"/>
                  <a:pt x="1261050" y="410820"/>
                  <a:pt x="1294063" y="443832"/>
                </a:cubicBezTo>
                <a:cubicBezTo>
                  <a:pt x="1299700" y="449469"/>
                  <a:pt x="1308323" y="450961"/>
                  <a:pt x="1315453" y="454526"/>
                </a:cubicBezTo>
                <a:cubicBezTo>
                  <a:pt x="1335847" y="505515"/>
                  <a:pt x="1312788" y="465035"/>
                  <a:pt x="1379621" y="508000"/>
                </a:cubicBezTo>
                <a:cubicBezTo>
                  <a:pt x="1388103" y="513453"/>
                  <a:pt x="1393354" y="522828"/>
                  <a:pt x="1401010" y="529390"/>
                </a:cubicBezTo>
                <a:cubicBezTo>
                  <a:pt x="1407307" y="534788"/>
                  <a:pt x="1431619" y="549263"/>
                  <a:pt x="1438442" y="550779"/>
                </a:cubicBezTo>
                <a:cubicBezTo>
                  <a:pt x="1463049" y="556247"/>
                  <a:pt x="1488351" y="557909"/>
                  <a:pt x="1513305" y="561474"/>
                </a:cubicBezTo>
                <a:cubicBezTo>
                  <a:pt x="1559649" y="557909"/>
                  <a:pt x="1606264" y="556922"/>
                  <a:pt x="1652337" y="550779"/>
                </a:cubicBezTo>
                <a:cubicBezTo>
                  <a:pt x="1660238" y="549725"/>
                  <a:pt x="1668943" y="546461"/>
                  <a:pt x="1673726" y="540084"/>
                </a:cubicBezTo>
                <a:cubicBezTo>
                  <a:pt x="1680490" y="531065"/>
                  <a:pt x="1680856" y="518695"/>
                  <a:pt x="1684421" y="508000"/>
                </a:cubicBezTo>
                <a:cubicBezTo>
                  <a:pt x="1680856" y="449179"/>
                  <a:pt x="1678620" y="390262"/>
                  <a:pt x="1673726" y="331537"/>
                </a:cubicBezTo>
                <a:cubicBezTo>
                  <a:pt x="1673258" y="325920"/>
                  <a:pt x="1670711" y="320626"/>
                  <a:pt x="1668379" y="315495"/>
                </a:cubicBezTo>
                <a:cubicBezTo>
                  <a:pt x="1642963" y="259581"/>
                  <a:pt x="1654786" y="288890"/>
                  <a:pt x="1630947" y="245979"/>
                </a:cubicBezTo>
                <a:cubicBezTo>
                  <a:pt x="1623184" y="232005"/>
                  <a:pt x="1614515" y="212723"/>
                  <a:pt x="1609558" y="197853"/>
                </a:cubicBezTo>
                <a:cubicBezTo>
                  <a:pt x="1607234" y="190881"/>
                  <a:pt x="1608105" y="182695"/>
                  <a:pt x="1604210" y="176463"/>
                </a:cubicBezTo>
                <a:cubicBezTo>
                  <a:pt x="1598866" y="167913"/>
                  <a:pt x="1589383" y="162729"/>
                  <a:pt x="1582821" y="155074"/>
                </a:cubicBezTo>
                <a:cubicBezTo>
                  <a:pt x="1578639" y="150194"/>
                  <a:pt x="1577006" y="143214"/>
                  <a:pt x="1572126" y="139032"/>
                </a:cubicBezTo>
                <a:cubicBezTo>
                  <a:pt x="1564235" y="132268"/>
                  <a:pt x="1553593" y="129371"/>
                  <a:pt x="1545389" y="122990"/>
                </a:cubicBezTo>
                <a:cubicBezTo>
                  <a:pt x="1537430" y="116800"/>
                  <a:pt x="1532646" y="106788"/>
                  <a:pt x="1524000" y="101600"/>
                </a:cubicBezTo>
                <a:cubicBezTo>
                  <a:pt x="1514333" y="95800"/>
                  <a:pt x="1502383" y="95092"/>
                  <a:pt x="1491916" y="90905"/>
                </a:cubicBezTo>
                <a:cubicBezTo>
                  <a:pt x="1484515" y="87945"/>
                  <a:pt x="1477990" y="83010"/>
                  <a:pt x="1470526" y="80211"/>
                </a:cubicBezTo>
                <a:cubicBezTo>
                  <a:pt x="1463645" y="77631"/>
                  <a:pt x="1456227" y="76797"/>
                  <a:pt x="1449137" y="74863"/>
                </a:cubicBezTo>
                <a:cubicBezTo>
                  <a:pt x="1436618" y="71449"/>
                  <a:pt x="1423900" y="68604"/>
                  <a:pt x="1411705" y="64169"/>
                </a:cubicBezTo>
                <a:cubicBezTo>
                  <a:pt x="1404214" y="61445"/>
                  <a:pt x="1397314" y="57291"/>
                  <a:pt x="1390316" y="53474"/>
                </a:cubicBezTo>
                <a:cubicBezTo>
                  <a:pt x="1368978" y="41835"/>
                  <a:pt x="1349910" y="27727"/>
                  <a:pt x="1326147" y="21390"/>
                </a:cubicBezTo>
                <a:cubicBezTo>
                  <a:pt x="1265327" y="5172"/>
                  <a:pt x="1208732" y="5366"/>
                  <a:pt x="1144337" y="0"/>
                </a:cubicBezTo>
                <a:lnTo>
                  <a:pt x="385010" y="10695"/>
                </a:lnTo>
                <a:cubicBezTo>
                  <a:pt x="373741" y="11000"/>
                  <a:pt x="363701" y="18075"/>
                  <a:pt x="352926" y="21390"/>
                </a:cubicBezTo>
                <a:cubicBezTo>
                  <a:pt x="315801" y="32813"/>
                  <a:pt x="320489" y="28676"/>
                  <a:pt x="288758" y="42779"/>
                </a:cubicBezTo>
                <a:cubicBezTo>
                  <a:pt x="281473" y="46017"/>
                  <a:pt x="274987" y="51130"/>
                  <a:pt x="267368" y="53474"/>
                </a:cubicBezTo>
                <a:cubicBezTo>
                  <a:pt x="251661" y="58307"/>
                  <a:pt x="235043" y="59654"/>
                  <a:pt x="219242" y="64169"/>
                </a:cubicBezTo>
                <a:cubicBezTo>
                  <a:pt x="210013" y="66806"/>
                  <a:pt x="201526" y="71583"/>
                  <a:pt x="192505" y="74863"/>
                </a:cubicBezTo>
                <a:cubicBezTo>
                  <a:pt x="181910" y="78715"/>
                  <a:pt x="170723" y="80979"/>
                  <a:pt x="160421" y="85558"/>
                </a:cubicBezTo>
                <a:cubicBezTo>
                  <a:pt x="116491" y="105083"/>
                  <a:pt x="186403" y="93412"/>
                  <a:pt x="101600" y="117642"/>
                </a:cubicBezTo>
                <a:cubicBezTo>
                  <a:pt x="60336" y="129432"/>
                  <a:pt x="36540" y="140814"/>
                  <a:pt x="21389" y="155074"/>
                </a:cubicBezTo>
                <a:close/>
              </a:path>
            </a:pathLst>
          </a:custGeom>
          <a:solidFill>
            <a:srgbClr val="FF0000">
              <a:alpha val="50195"/>
            </a:srgbClr>
          </a:solidFill>
          <a:ln w="12700" cap="flat" cmpd="sng">
            <a:solidFill>
              <a:schemeClr val="tx1"/>
            </a:solidFill>
            <a:prstDash val="solid"/>
            <a:round/>
            <a:headEnd type="none" w="med" len="med"/>
            <a:tailEnd type="none" w="med" len="med"/>
          </a:ln>
        </p:spPr>
        <p:txBody>
          <a:bodyPr/>
          <a:lstStyle/>
          <a:p>
            <a:endParaRPr lang="ko-KR" altLang="en-US"/>
          </a:p>
        </p:txBody>
      </p:sp>
      <p:sp>
        <p:nvSpPr>
          <p:cNvPr id="58419" name="오른쪽 화살표 86">
            <a:extLst>
              <a:ext uri="{FF2B5EF4-FFF2-40B4-BE49-F238E27FC236}">
                <a16:creationId xmlns:a16="http://schemas.microsoft.com/office/drawing/2014/main" id="{725CD232-3F90-FC48-AB40-CDEF56D2BE78}"/>
              </a:ext>
            </a:extLst>
          </p:cNvPr>
          <p:cNvSpPr>
            <a:spLocks noChangeArrowheads="1"/>
          </p:cNvSpPr>
          <p:nvPr/>
        </p:nvSpPr>
        <p:spPr bwMode="auto">
          <a:xfrm rot="21386088" flipH="1">
            <a:off x="2798763" y="4779963"/>
            <a:ext cx="3275012" cy="230187"/>
          </a:xfrm>
          <a:prstGeom prst="rightArrow">
            <a:avLst>
              <a:gd name="adj1" fmla="val 50000"/>
              <a:gd name="adj2" fmla="val 50192"/>
            </a:avLst>
          </a:prstGeom>
          <a:solidFill>
            <a:srgbClr val="FF6600">
              <a:alpha val="50195"/>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58420" name="TextBox 2">
            <a:extLst>
              <a:ext uri="{FF2B5EF4-FFF2-40B4-BE49-F238E27FC236}">
                <a16:creationId xmlns:a16="http://schemas.microsoft.com/office/drawing/2014/main" id="{3BBF165B-9783-D747-8C92-99292F977510}"/>
              </a:ext>
            </a:extLst>
          </p:cNvPr>
          <p:cNvSpPr txBox="1">
            <a:spLocks noChangeArrowheads="1"/>
          </p:cNvSpPr>
          <p:nvPr/>
        </p:nvSpPr>
        <p:spPr bwMode="auto">
          <a:xfrm>
            <a:off x="5384800" y="6365875"/>
            <a:ext cx="32369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 S0 )  </a:t>
            </a:r>
            <a:r>
              <a:rPr lang="en-US" altLang="ko-KR" sz="1400">
                <a:solidFill>
                  <a:srgbClr val="FF0000"/>
                </a:solidFill>
                <a:latin typeface="Tahoma" panose="020B0604030504040204" pitchFamily="34" charset="0"/>
                <a:ea typeface="굴림" panose="020B0600000101010101" pitchFamily="34" charset="-127"/>
              </a:rPr>
              <a:t> </a:t>
            </a:r>
            <a:r>
              <a:rPr lang="en-US" altLang="ko-KR" sz="1400">
                <a:latin typeface="Tahoma" panose="020B0604030504040204" pitchFamily="34" charset="0"/>
                <a:ea typeface="굴림" panose="020B0600000101010101" pitchFamily="34" charset="-127"/>
              </a:rPr>
              <a:t>( S3 S5 )   </a:t>
            </a:r>
            <a:r>
              <a:rPr lang="en-US" altLang="ko-KR" sz="1400">
                <a:solidFill>
                  <a:srgbClr val="FF0000"/>
                </a:solidFill>
                <a:latin typeface="Tahoma" panose="020B0604030504040204" pitchFamily="34" charset="0"/>
                <a:ea typeface="굴림" panose="020B0600000101010101" pitchFamily="34" charset="-127"/>
              </a:rPr>
              <a:t>( S1 S2 )   </a:t>
            </a:r>
            <a:r>
              <a:rPr lang="en-US" altLang="ko-KR" sz="1400">
                <a:solidFill>
                  <a:srgbClr val="000000"/>
                </a:solidFill>
                <a:latin typeface="Tahoma" panose="020B0604030504040204" pitchFamily="34" charset="0"/>
                <a:ea typeface="굴림" panose="020B0600000101010101" pitchFamily="34" charset="-127"/>
              </a:rPr>
              <a:t>( S4 S6 )</a:t>
            </a:r>
          </a:p>
          <a:p>
            <a:endParaRPr lang="ko-KR" altLang="en-US" sz="1400">
              <a:ea typeface="굴림" panose="020B0600000101010101" pitchFamily="34" charset="-127"/>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0">
            <a:extLst>
              <a:ext uri="{FF2B5EF4-FFF2-40B4-BE49-F238E27FC236}">
                <a16:creationId xmlns:a16="http://schemas.microsoft.com/office/drawing/2014/main" id="{AC5A21B8-6A45-244C-88BF-1990BC09703A}"/>
              </a:ext>
            </a:extLst>
          </p:cNvPr>
          <p:cNvSpPr>
            <a:spLocks noGrp="1" noChangeArrowheads="1"/>
          </p:cNvSpPr>
          <p:nvPr>
            <p:ph type="body" idx="1"/>
          </p:nvPr>
        </p:nvSpPr>
        <p:spPr/>
        <p:txBody>
          <a:bodyPr/>
          <a:lstStyle/>
          <a:p>
            <a:r>
              <a:rPr lang="en-US" altLang="ko-KR">
                <a:ea typeface="굴림" panose="020B0600000101010101" pitchFamily="34" charset="-127"/>
              </a:rPr>
              <a:t>State minimized sequence detector for 010 or 110 </a:t>
            </a:r>
          </a:p>
        </p:txBody>
      </p:sp>
      <p:sp>
        <p:nvSpPr>
          <p:cNvPr id="60418" name="바닥글 개체 틀 4">
            <a:extLst>
              <a:ext uri="{FF2B5EF4-FFF2-40B4-BE49-F238E27FC236}">
                <a16:creationId xmlns:a16="http://schemas.microsoft.com/office/drawing/2014/main" id="{16E76F77-A6B5-4B42-9EEA-4087EBE14EB1}"/>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AF21E19-53AE-A247-9331-1F77E58EE293}"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28</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60419" name="Group 2">
            <a:extLst>
              <a:ext uri="{FF2B5EF4-FFF2-40B4-BE49-F238E27FC236}">
                <a16:creationId xmlns:a16="http://schemas.microsoft.com/office/drawing/2014/main" id="{C1E64574-E3CF-AB4C-B1A0-D2B96AB15A99}"/>
              </a:ext>
            </a:extLst>
          </p:cNvPr>
          <p:cNvGrpSpPr>
            <a:grpSpLocks/>
          </p:cNvGrpSpPr>
          <p:nvPr/>
        </p:nvGrpSpPr>
        <p:grpSpPr bwMode="auto">
          <a:xfrm>
            <a:off x="2590800" y="2133600"/>
            <a:ext cx="6178550" cy="1568450"/>
            <a:chOff x="1532" y="1124"/>
            <a:chExt cx="3892" cy="988"/>
          </a:xfrm>
        </p:grpSpPr>
        <p:sp>
          <p:nvSpPr>
            <p:cNvPr id="49219" name="Rectangle 3">
              <a:extLst>
                <a:ext uri="{FF2B5EF4-FFF2-40B4-BE49-F238E27FC236}">
                  <a16:creationId xmlns:a16="http://schemas.microsoft.com/office/drawing/2014/main" id="{E1403A5F-C536-7A4A-9CF8-4074D382AB3A}"/>
                </a:ext>
              </a:extLst>
            </p:cNvPr>
            <p:cNvSpPr>
              <a:spLocks noChangeArrowheads="1"/>
            </p:cNvSpPr>
            <p:nvPr/>
          </p:nvSpPr>
          <p:spPr bwMode="auto">
            <a:xfrm>
              <a:off x="1552" y="1136"/>
              <a:ext cx="3872" cy="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sz="2400">
                  <a:solidFill>
                    <a:schemeClr val="tx1"/>
                  </a:solidFill>
                  <a:latin typeface="Times New Roman" charset="0"/>
                </a:defRPr>
              </a:lvl1pPr>
              <a:lvl2pPr marL="742950" indent="-285750">
                <a:tabLst>
                  <a:tab pos="1371600" algn="l"/>
                  <a:tab pos="2743200" algn="l"/>
                  <a:tab pos="3657600" algn="l"/>
                  <a:tab pos="4572000" algn="l"/>
                  <a:tab pos="5486400" algn="l"/>
                </a:tabLst>
                <a:defRPr sz="2400">
                  <a:solidFill>
                    <a:schemeClr val="tx1"/>
                  </a:solidFill>
                  <a:latin typeface="Times New Roman" charset="0"/>
                </a:defRPr>
              </a:lvl2pPr>
              <a:lvl3pPr marL="1143000" indent="-228600">
                <a:tabLst>
                  <a:tab pos="1371600" algn="l"/>
                  <a:tab pos="2743200" algn="l"/>
                  <a:tab pos="3657600" algn="l"/>
                  <a:tab pos="4572000" algn="l"/>
                  <a:tab pos="5486400" algn="l"/>
                </a:tabLst>
                <a:defRPr sz="2400">
                  <a:solidFill>
                    <a:schemeClr val="tx1"/>
                  </a:solidFill>
                  <a:latin typeface="Times New Roman" charset="0"/>
                </a:defRPr>
              </a:lvl3pPr>
              <a:lvl4pPr marL="1600200" indent="-228600">
                <a:tabLst>
                  <a:tab pos="1371600" algn="l"/>
                  <a:tab pos="2743200" algn="l"/>
                  <a:tab pos="3657600" algn="l"/>
                  <a:tab pos="4572000" algn="l"/>
                  <a:tab pos="5486400" algn="l"/>
                </a:tabLst>
                <a:defRPr sz="2400">
                  <a:solidFill>
                    <a:schemeClr val="tx1"/>
                  </a:solidFill>
                  <a:latin typeface="Times New Roman" charset="0"/>
                </a:defRPr>
              </a:lvl4pPr>
              <a:lvl5pPr marL="2057400" indent="-228600">
                <a:tabLst>
                  <a:tab pos="1371600" algn="l"/>
                  <a:tab pos="2743200" algn="l"/>
                  <a:tab pos="3657600" algn="l"/>
                  <a:tab pos="4572000" algn="l"/>
                  <a:tab pos="5486400" algn="l"/>
                </a:tabLst>
                <a:defRPr sz="2400">
                  <a:solidFill>
                    <a:schemeClr val="tx1"/>
                  </a:solidFill>
                  <a:latin typeface="Times New Roman"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sz="2400">
                  <a:solidFill>
                    <a:schemeClr val="tx1"/>
                  </a:solidFill>
                  <a:latin typeface="Times New Roman" charset="0"/>
                </a:defRPr>
              </a:lvl9pPr>
            </a:lstStyle>
            <a:p>
              <a:pPr>
                <a:lnSpc>
                  <a:spcPts val="1600"/>
                </a:lnSpc>
                <a:defRPr/>
              </a:pPr>
              <a:r>
                <a:rPr lang="en-US" altLang="ko-KR" sz="1400" b="1">
                  <a:solidFill>
                    <a:srgbClr val="000000"/>
                  </a:solidFill>
                  <a:latin typeface="Tahoma" charset="0"/>
                  <a:ea typeface="굴림" charset="-127"/>
                </a:rPr>
                <a:t>Input		     Next State	       Output</a:t>
              </a:r>
            </a:p>
            <a:p>
              <a:pPr>
                <a:lnSpc>
                  <a:spcPts val="1600"/>
                </a:lnSpc>
                <a:defRPr/>
              </a:pPr>
              <a:r>
                <a:rPr lang="en-US" altLang="ko-KR" sz="1400" b="1">
                  <a:solidFill>
                    <a:srgbClr val="000000"/>
                  </a:solidFill>
                  <a:latin typeface="Tahoma" charset="0"/>
                  <a:ea typeface="굴림" charset="-127"/>
                </a:rPr>
                <a:t>Sequence	Present State	X=0	X=1	X=0	X=1</a:t>
              </a:r>
            </a:p>
            <a:p>
              <a:pPr>
                <a:lnSpc>
                  <a:spcPts val="1600"/>
                </a:lnSpc>
                <a:defRPr/>
              </a:pPr>
              <a:endParaRPr lang="en-US" altLang="ko-KR" sz="1400" b="1">
                <a:solidFill>
                  <a:srgbClr val="000000"/>
                </a:solidFill>
                <a:latin typeface="Tahoma" charset="0"/>
                <a:ea typeface="굴림" charset="-127"/>
              </a:endParaRPr>
            </a:p>
            <a:p>
              <a:pPr>
                <a:lnSpc>
                  <a:spcPts val="1600"/>
                </a:lnSpc>
                <a:defRPr/>
              </a:pPr>
              <a:r>
                <a:rPr lang="en-US" altLang="ko-KR" sz="1400" b="1">
                  <a:solidFill>
                    <a:srgbClr val="000000"/>
                  </a:solidFill>
                  <a:latin typeface="Tahoma" charset="0"/>
                  <a:ea typeface="굴림" charset="-127"/>
                </a:rPr>
                <a:t>Reset	S0	S1'	S1'	0	0</a:t>
              </a:r>
            </a:p>
            <a:p>
              <a:pPr>
                <a:lnSpc>
                  <a:spcPts val="1600"/>
                </a:lnSpc>
                <a:defRPr/>
              </a:pPr>
              <a:r>
                <a:rPr lang="en-US" altLang="ko-KR" sz="1400" b="1">
                  <a:solidFill>
                    <a:srgbClr val="000000"/>
                  </a:solidFill>
                  <a:latin typeface="Tahoma" charset="0"/>
                  <a:ea typeface="굴림" charset="-127"/>
                </a:rPr>
                <a:t>0 + 1	S1'	S3'	S4'	0	0</a:t>
              </a:r>
            </a:p>
            <a:p>
              <a:pPr>
                <a:lnSpc>
                  <a:spcPts val="1600"/>
                </a:lnSpc>
                <a:defRPr/>
              </a:pPr>
              <a:r>
                <a:rPr lang="en-US" altLang="ko-KR" sz="1400" b="1">
                  <a:solidFill>
                    <a:srgbClr val="000000"/>
                  </a:solidFill>
                  <a:latin typeface="Tahoma" charset="0"/>
                  <a:ea typeface="굴림" charset="-127"/>
                </a:rPr>
                <a:t>X0	S3'	S0	S0	0	0</a:t>
              </a:r>
            </a:p>
            <a:p>
              <a:pPr>
                <a:lnSpc>
                  <a:spcPts val="1600"/>
                </a:lnSpc>
                <a:defRPr/>
              </a:pPr>
              <a:r>
                <a:rPr lang="en-US" altLang="ko-KR" sz="1400" b="1">
                  <a:solidFill>
                    <a:srgbClr val="000000"/>
                  </a:solidFill>
                  <a:latin typeface="Tahoma" charset="0"/>
                  <a:ea typeface="굴림" charset="-127"/>
                </a:rPr>
                <a:t>X1	S4'	S0	S0	1	0</a:t>
              </a:r>
            </a:p>
          </p:txBody>
        </p:sp>
        <p:sp>
          <p:nvSpPr>
            <p:cNvPr id="49220" name="Line 4">
              <a:extLst>
                <a:ext uri="{FF2B5EF4-FFF2-40B4-BE49-F238E27FC236}">
                  <a16:creationId xmlns:a16="http://schemas.microsoft.com/office/drawing/2014/main" id="{F124B55A-F0ED-D54C-B41C-EB68AD4343CB}"/>
                </a:ext>
              </a:extLst>
            </p:cNvPr>
            <p:cNvSpPr>
              <a:spLocks noChangeShapeType="1"/>
            </p:cNvSpPr>
            <p:nvPr/>
          </p:nvSpPr>
          <p:spPr bwMode="auto">
            <a:xfrm>
              <a:off x="1532" y="1448"/>
              <a:ext cx="376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21" name="Line 5">
              <a:extLst>
                <a:ext uri="{FF2B5EF4-FFF2-40B4-BE49-F238E27FC236}">
                  <a16:creationId xmlns:a16="http://schemas.microsoft.com/office/drawing/2014/main" id="{939D0F4D-63F4-F844-91B6-A94FFCB747D3}"/>
                </a:ext>
              </a:extLst>
            </p:cNvPr>
            <p:cNvSpPr>
              <a:spLocks noChangeShapeType="1"/>
            </p:cNvSpPr>
            <p:nvPr/>
          </p:nvSpPr>
          <p:spPr bwMode="auto">
            <a:xfrm>
              <a:off x="4272" y="1124"/>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22" name="Line 6">
              <a:extLst>
                <a:ext uri="{FF2B5EF4-FFF2-40B4-BE49-F238E27FC236}">
                  <a16:creationId xmlns:a16="http://schemas.microsoft.com/office/drawing/2014/main" id="{D1D7E8A6-AB39-EB4A-8F41-3FA6911A805B}"/>
                </a:ext>
              </a:extLst>
            </p:cNvPr>
            <p:cNvSpPr>
              <a:spLocks noChangeShapeType="1"/>
            </p:cNvSpPr>
            <p:nvPr/>
          </p:nvSpPr>
          <p:spPr bwMode="auto">
            <a:xfrm>
              <a:off x="3224" y="1124"/>
              <a:ext cx="0" cy="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23" name="Line 7">
              <a:extLst>
                <a:ext uri="{FF2B5EF4-FFF2-40B4-BE49-F238E27FC236}">
                  <a16:creationId xmlns:a16="http://schemas.microsoft.com/office/drawing/2014/main" id="{48C4D40C-5ABD-D04E-AC23-5D72F40C4F50}"/>
                </a:ext>
              </a:extLst>
            </p:cNvPr>
            <p:cNvSpPr>
              <a:spLocks noChangeShapeType="1"/>
            </p:cNvSpPr>
            <p:nvPr/>
          </p:nvSpPr>
          <p:spPr bwMode="auto">
            <a:xfrm>
              <a:off x="2288" y="1132"/>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24" name="Rectangle 8">
              <a:extLst>
                <a:ext uri="{FF2B5EF4-FFF2-40B4-BE49-F238E27FC236}">
                  <a16:creationId xmlns:a16="http://schemas.microsoft.com/office/drawing/2014/main" id="{17938240-D77C-A448-9E4A-C5C27DC913B8}"/>
                </a:ext>
              </a:extLst>
            </p:cNvPr>
            <p:cNvSpPr>
              <a:spLocks noChangeArrowheads="1"/>
            </p:cNvSpPr>
            <p:nvPr/>
          </p:nvSpPr>
          <p:spPr bwMode="auto">
            <a:xfrm>
              <a:off x="1532" y="1124"/>
              <a:ext cx="3776" cy="95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sp>
        <p:nvSpPr>
          <p:cNvPr id="60420" name="Rectangle 9">
            <a:extLst>
              <a:ext uri="{FF2B5EF4-FFF2-40B4-BE49-F238E27FC236}">
                <a16:creationId xmlns:a16="http://schemas.microsoft.com/office/drawing/2014/main" id="{4087B080-E06B-CF47-A843-D4EF3D949223}"/>
              </a:ext>
            </a:extLst>
          </p:cNvPr>
          <p:cNvSpPr>
            <a:spLocks noGrp="1" noChangeArrowheads="1"/>
          </p:cNvSpPr>
          <p:nvPr>
            <p:ph type="title"/>
          </p:nvPr>
        </p:nvSpPr>
        <p:spPr/>
        <p:txBody>
          <a:bodyPr/>
          <a:lstStyle/>
          <a:p>
            <a:r>
              <a:rPr lang="en-US" altLang="ko-KR">
                <a:ea typeface="굴림" panose="020B0600000101010101" pitchFamily="34" charset="-127"/>
              </a:rPr>
              <a:t>Minimized FSM</a:t>
            </a:r>
          </a:p>
        </p:txBody>
      </p:sp>
      <p:grpSp>
        <p:nvGrpSpPr>
          <p:cNvPr id="60421" name="Group 11">
            <a:extLst>
              <a:ext uri="{FF2B5EF4-FFF2-40B4-BE49-F238E27FC236}">
                <a16:creationId xmlns:a16="http://schemas.microsoft.com/office/drawing/2014/main" id="{CE78DB79-9C71-B74F-9DC4-5C4D5E7708D8}"/>
              </a:ext>
            </a:extLst>
          </p:cNvPr>
          <p:cNvGrpSpPr>
            <a:grpSpLocks/>
          </p:cNvGrpSpPr>
          <p:nvPr/>
        </p:nvGrpSpPr>
        <p:grpSpPr bwMode="auto">
          <a:xfrm>
            <a:off x="800100" y="3773488"/>
            <a:ext cx="3027363" cy="2493962"/>
            <a:chOff x="2832" y="2269"/>
            <a:chExt cx="1907" cy="1571"/>
          </a:xfrm>
        </p:grpSpPr>
        <p:sp>
          <p:nvSpPr>
            <p:cNvPr id="49200" name="Oval 12">
              <a:extLst>
                <a:ext uri="{FF2B5EF4-FFF2-40B4-BE49-F238E27FC236}">
                  <a16:creationId xmlns:a16="http://schemas.microsoft.com/office/drawing/2014/main" id="{063FF2F8-EF75-3446-9AD9-82AC881CA7F7}"/>
                </a:ext>
              </a:extLst>
            </p:cNvPr>
            <p:cNvSpPr>
              <a:spLocks noChangeArrowheads="1"/>
            </p:cNvSpPr>
            <p:nvPr/>
          </p:nvSpPr>
          <p:spPr bwMode="auto">
            <a:xfrm>
              <a:off x="3840" y="2400"/>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S0</a:t>
              </a:r>
            </a:p>
          </p:txBody>
        </p:sp>
        <p:sp>
          <p:nvSpPr>
            <p:cNvPr id="49201" name="Oval 13">
              <a:extLst>
                <a:ext uri="{FF2B5EF4-FFF2-40B4-BE49-F238E27FC236}">
                  <a16:creationId xmlns:a16="http://schemas.microsoft.com/office/drawing/2014/main" id="{C0D83652-9909-1D44-BC06-BCBA343DDBDA}"/>
                </a:ext>
              </a:extLst>
            </p:cNvPr>
            <p:cNvSpPr>
              <a:spLocks noChangeArrowheads="1"/>
            </p:cNvSpPr>
            <p:nvPr/>
          </p:nvSpPr>
          <p:spPr bwMode="auto">
            <a:xfrm>
              <a:off x="3840" y="2928"/>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S1’</a:t>
              </a:r>
            </a:p>
          </p:txBody>
        </p:sp>
        <p:sp>
          <p:nvSpPr>
            <p:cNvPr id="49202" name="Oval 14">
              <a:extLst>
                <a:ext uri="{FF2B5EF4-FFF2-40B4-BE49-F238E27FC236}">
                  <a16:creationId xmlns:a16="http://schemas.microsoft.com/office/drawing/2014/main" id="{5140498D-498E-5741-ADF8-D9EAC3F53FC2}"/>
                </a:ext>
              </a:extLst>
            </p:cNvPr>
            <p:cNvSpPr>
              <a:spLocks noChangeArrowheads="1"/>
            </p:cNvSpPr>
            <p:nvPr/>
          </p:nvSpPr>
          <p:spPr bwMode="auto">
            <a:xfrm>
              <a:off x="3456" y="331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S3’</a:t>
              </a:r>
            </a:p>
          </p:txBody>
        </p:sp>
        <p:sp>
          <p:nvSpPr>
            <p:cNvPr id="49203" name="Oval 15">
              <a:extLst>
                <a:ext uri="{FF2B5EF4-FFF2-40B4-BE49-F238E27FC236}">
                  <a16:creationId xmlns:a16="http://schemas.microsoft.com/office/drawing/2014/main" id="{8FC59886-0C0C-6249-8325-AAD77B0D519B}"/>
                </a:ext>
              </a:extLst>
            </p:cNvPr>
            <p:cNvSpPr>
              <a:spLocks noChangeArrowheads="1"/>
            </p:cNvSpPr>
            <p:nvPr/>
          </p:nvSpPr>
          <p:spPr bwMode="auto">
            <a:xfrm>
              <a:off x="4224" y="3299"/>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b="1">
                  <a:latin typeface="Tahoma" charset="0"/>
                  <a:ea typeface="굴림" charset="-127"/>
                </a:rPr>
                <a:t>S4’</a:t>
              </a:r>
            </a:p>
          </p:txBody>
        </p:sp>
        <p:cxnSp>
          <p:nvCxnSpPr>
            <p:cNvPr id="49204" name="AutoShape 16">
              <a:extLst>
                <a:ext uri="{FF2B5EF4-FFF2-40B4-BE49-F238E27FC236}">
                  <a16:creationId xmlns:a16="http://schemas.microsoft.com/office/drawing/2014/main" id="{955C6F18-18ED-F147-852B-2D3E4061060E}"/>
                </a:ext>
              </a:extLst>
            </p:cNvPr>
            <p:cNvCxnSpPr>
              <a:cxnSpLocks noChangeShapeType="1"/>
              <a:stCxn id="49201" idx="3"/>
              <a:endCxn id="49202" idx="0"/>
            </p:cNvCxnSpPr>
            <p:nvPr/>
          </p:nvCxnSpPr>
          <p:spPr bwMode="auto">
            <a:xfrm flipH="1">
              <a:off x="3576" y="3133"/>
              <a:ext cx="299"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205" name="AutoShape 17">
              <a:extLst>
                <a:ext uri="{FF2B5EF4-FFF2-40B4-BE49-F238E27FC236}">
                  <a16:creationId xmlns:a16="http://schemas.microsoft.com/office/drawing/2014/main" id="{B1E34F2B-593A-1A4B-8B44-0FCE9A35D09D}"/>
                </a:ext>
              </a:extLst>
            </p:cNvPr>
            <p:cNvCxnSpPr>
              <a:cxnSpLocks noChangeShapeType="1"/>
              <a:stCxn id="49201" idx="5"/>
              <a:endCxn id="49203" idx="0"/>
            </p:cNvCxnSpPr>
            <p:nvPr/>
          </p:nvCxnSpPr>
          <p:spPr bwMode="auto">
            <a:xfrm>
              <a:off x="4045" y="3133"/>
              <a:ext cx="299"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206" name="AutoShape 18">
              <a:extLst>
                <a:ext uri="{FF2B5EF4-FFF2-40B4-BE49-F238E27FC236}">
                  <a16:creationId xmlns:a16="http://schemas.microsoft.com/office/drawing/2014/main" id="{CEC8A3F2-D330-BF4F-A07B-4AB4E4EC9456}"/>
                </a:ext>
              </a:extLst>
            </p:cNvPr>
            <p:cNvCxnSpPr>
              <a:cxnSpLocks noChangeShapeType="1"/>
              <a:stCxn id="49200" idx="4"/>
              <a:endCxn id="49201" idx="0"/>
            </p:cNvCxnSpPr>
            <p:nvPr/>
          </p:nvCxnSpPr>
          <p:spPr bwMode="auto">
            <a:xfrm>
              <a:off x="3960" y="264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207" name="AutoShape 19">
              <a:extLst>
                <a:ext uri="{FF2B5EF4-FFF2-40B4-BE49-F238E27FC236}">
                  <a16:creationId xmlns:a16="http://schemas.microsoft.com/office/drawing/2014/main" id="{627AF4A1-3BCF-7C47-8810-850CDD0BC3A1}"/>
                </a:ext>
              </a:extLst>
            </p:cNvPr>
            <p:cNvCxnSpPr>
              <a:cxnSpLocks noChangeShapeType="1"/>
              <a:endCxn id="49200" idx="1"/>
            </p:cNvCxnSpPr>
            <p:nvPr/>
          </p:nvCxnSpPr>
          <p:spPr bwMode="auto">
            <a:xfrm>
              <a:off x="3709" y="2269"/>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208" name="AutoShape 20">
              <a:extLst>
                <a:ext uri="{FF2B5EF4-FFF2-40B4-BE49-F238E27FC236}">
                  <a16:creationId xmlns:a16="http://schemas.microsoft.com/office/drawing/2014/main" id="{1715CA92-BB2B-F24C-BD35-CCB961DFFA7D}"/>
                </a:ext>
              </a:extLst>
            </p:cNvPr>
            <p:cNvCxnSpPr>
              <a:cxnSpLocks noChangeShapeType="1"/>
              <a:stCxn id="49209" idx="1"/>
              <a:endCxn id="49200" idx="2"/>
            </p:cNvCxnSpPr>
            <p:nvPr/>
          </p:nvCxnSpPr>
          <p:spPr bwMode="auto">
            <a:xfrm rot="5400000" flipH="1" flipV="1">
              <a:off x="2682" y="2670"/>
              <a:ext cx="1307" cy="1008"/>
            </a:xfrm>
            <a:prstGeom prst="bentConnector4">
              <a:avLst>
                <a:gd name="adj1" fmla="val 99921"/>
                <a:gd name="adj2" fmla="val 8571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9209" name="Line 21">
              <a:extLst>
                <a:ext uri="{FF2B5EF4-FFF2-40B4-BE49-F238E27FC236}">
                  <a16:creationId xmlns:a16="http://schemas.microsoft.com/office/drawing/2014/main" id="{10DEC820-2D43-0A41-9005-6192B796E11C}"/>
                </a:ext>
              </a:extLst>
            </p:cNvPr>
            <p:cNvSpPr>
              <a:spLocks noChangeShapeType="1"/>
            </p:cNvSpPr>
            <p:nvPr/>
          </p:nvSpPr>
          <p:spPr bwMode="auto">
            <a:xfrm flipH="1">
              <a:off x="2832" y="3827"/>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10" name="Text Box 22">
              <a:extLst>
                <a:ext uri="{FF2B5EF4-FFF2-40B4-BE49-F238E27FC236}">
                  <a16:creationId xmlns:a16="http://schemas.microsoft.com/office/drawing/2014/main" id="{FB7896AF-2FF5-D542-915E-E74E8756D4EC}"/>
                </a:ext>
              </a:extLst>
            </p:cNvPr>
            <p:cNvSpPr txBox="1">
              <a:spLocks noChangeArrowheads="1"/>
            </p:cNvSpPr>
            <p:nvPr/>
          </p:nvSpPr>
          <p:spPr bwMode="auto">
            <a:xfrm>
              <a:off x="3936" y="2675"/>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sp>
          <p:nvSpPr>
            <p:cNvPr id="49211" name="Text Box 23">
              <a:extLst>
                <a:ext uri="{FF2B5EF4-FFF2-40B4-BE49-F238E27FC236}">
                  <a16:creationId xmlns:a16="http://schemas.microsoft.com/office/drawing/2014/main" id="{56D2FDBC-5C03-4E45-9927-4FD90780906A}"/>
                </a:ext>
              </a:extLst>
            </p:cNvPr>
            <p:cNvSpPr txBox="1">
              <a:spLocks noChangeArrowheads="1"/>
            </p:cNvSpPr>
            <p:nvPr/>
          </p:nvSpPr>
          <p:spPr bwMode="auto">
            <a:xfrm>
              <a:off x="4128"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9212" name="Text Box 24">
              <a:extLst>
                <a:ext uri="{FF2B5EF4-FFF2-40B4-BE49-F238E27FC236}">
                  <a16:creationId xmlns:a16="http://schemas.microsoft.com/office/drawing/2014/main" id="{D3E5E4EF-A632-544A-BF6E-04768FDF1831}"/>
                </a:ext>
              </a:extLst>
            </p:cNvPr>
            <p:cNvSpPr txBox="1">
              <a:spLocks noChangeArrowheads="1"/>
            </p:cNvSpPr>
            <p:nvPr/>
          </p:nvSpPr>
          <p:spPr bwMode="auto">
            <a:xfrm>
              <a:off x="441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1/0</a:t>
              </a:r>
            </a:p>
          </p:txBody>
        </p:sp>
        <p:sp>
          <p:nvSpPr>
            <p:cNvPr id="49213" name="Text Box 25">
              <a:extLst>
                <a:ext uri="{FF2B5EF4-FFF2-40B4-BE49-F238E27FC236}">
                  <a16:creationId xmlns:a16="http://schemas.microsoft.com/office/drawing/2014/main" id="{5F1BF47D-467D-C140-A932-E7826ED79E40}"/>
                </a:ext>
              </a:extLst>
            </p:cNvPr>
            <p:cNvSpPr txBox="1">
              <a:spLocks noChangeArrowheads="1"/>
            </p:cNvSpPr>
            <p:nvPr/>
          </p:nvSpPr>
          <p:spPr bwMode="auto">
            <a:xfrm>
              <a:off x="393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0/1</a:t>
              </a:r>
            </a:p>
          </p:txBody>
        </p:sp>
        <p:sp>
          <p:nvSpPr>
            <p:cNvPr id="49214" name="Line 26">
              <a:extLst>
                <a:ext uri="{FF2B5EF4-FFF2-40B4-BE49-F238E27FC236}">
                  <a16:creationId xmlns:a16="http://schemas.microsoft.com/office/drawing/2014/main" id="{C1133F79-0FCC-9644-AABA-87E092EF0E1F}"/>
                </a:ext>
              </a:extLst>
            </p:cNvPr>
            <p:cNvSpPr>
              <a:spLocks noChangeShapeType="1"/>
            </p:cNvSpPr>
            <p:nvPr/>
          </p:nvSpPr>
          <p:spPr bwMode="auto">
            <a:xfrm>
              <a:off x="3576" y="3552"/>
              <a:ext cx="0"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15" name="Line 27">
              <a:extLst>
                <a:ext uri="{FF2B5EF4-FFF2-40B4-BE49-F238E27FC236}">
                  <a16:creationId xmlns:a16="http://schemas.microsoft.com/office/drawing/2014/main" id="{6774663A-B242-2B48-8208-811FA7BB031F}"/>
                </a:ext>
              </a:extLst>
            </p:cNvPr>
            <p:cNvSpPr>
              <a:spLocks noChangeShapeType="1"/>
            </p:cNvSpPr>
            <p:nvPr/>
          </p:nvSpPr>
          <p:spPr bwMode="auto">
            <a:xfrm flipH="1">
              <a:off x="417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16" name="Line 28">
              <a:extLst>
                <a:ext uri="{FF2B5EF4-FFF2-40B4-BE49-F238E27FC236}">
                  <a16:creationId xmlns:a16="http://schemas.microsoft.com/office/drawing/2014/main" id="{D8DB13AE-F265-FD4C-95D2-C9FE3AEB51B2}"/>
                </a:ext>
              </a:extLst>
            </p:cNvPr>
            <p:cNvSpPr>
              <a:spLocks noChangeShapeType="1"/>
            </p:cNvSpPr>
            <p:nvPr/>
          </p:nvSpPr>
          <p:spPr bwMode="auto">
            <a:xfrm>
              <a:off x="441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217" name="Text Box 29">
              <a:extLst>
                <a:ext uri="{FF2B5EF4-FFF2-40B4-BE49-F238E27FC236}">
                  <a16:creationId xmlns:a16="http://schemas.microsoft.com/office/drawing/2014/main" id="{8FA01EFD-E6FD-7643-8774-390F0FA54CFC}"/>
                </a:ext>
              </a:extLst>
            </p:cNvPr>
            <p:cNvSpPr txBox="1">
              <a:spLocks noChangeArrowheads="1"/>
            </p:cNvSpPr>
            <p:nvPr/>
          </p:nvSpPr>
          <p:spPr bwMode="auto">
            <a:xfrm>
              <a:off x="3504"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0/0</a:t>
              </a:r>
            </a:p>
          </p:txBody>
        </p:sp>
        <p:sp>
          <p:nvSpPr>
            <p:cNvPr id="49218" name="Text Box 30">
              <a:extLst>
                <a:ext uri="{FF2B5EF4-FFF2-40B4-BE49-F238E27FC236}">
                  <a16:creationId xmlns:a16="http://schemas.microsoft.com/office/drawing/2014/main" id="{CCB66FDC-689B-E54F-9946-3574DFF08F0F}"/>
                </a:ext>
              </a:extLst>
            </p:cNvPr>
            <p:cNvSpPr txBox="1">
              <a:spLocks noChangeArrowheads="1"/>
            </p:cNvSpPr>
            <p:nvPr/>
          </p:nvSpPr>
          <p:spPr bwMode="auto">
            <a:xfrm>
              <a:off x="3552" y="3540"/>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b="1">
                  <a:latin typeface="Tahoma" charset="0"/>
                  <a:ea typeface="굴림" charset="-127"/>
                </a:rPr>
                <a:t>X/0</a:t>
              </a:r>
            </a:p>
          </p:txBody>
        </p:sp>
      </p:grpSp>
      <p:grpSp>
        <p:nvGrpSpPr>
          <p:cNvPr id="60422" name="Group 11">
            <a:extLst>
              <a:ext uri="{FF2B5EF4-FFF2-40B4-BE49-F238E27FC236}">
                <a16:creationId xmlns:a16="http://schemas.microsoft.com/office/drawing/2014/main" id="{BE85332F-600F-824C-996D-77970D66B198}"/>
              </a:ext>
            </a:extLst>
          </p:cNvPr>
          <p:cNvGrpSpPr>
            <a:grpSpLocks/>
          </p:cNvGrpSpPr>
          <p:nvPr/>
        </p:nvGrpSpPr>
        <p:grpSpPr bwMode="auto">
          <a:xfrm>
            <a:off x="5876925" y="3954463"/>
            <a:ext cx="2924175" cy="2265362"/>
            <a:chOff x="2976" y="2557"/>
            <a:chExt cx="1841" cy="1427"/>
          </a:xfrm>
        </p:grpSpPr>
        <p:sp>
          <p:nvSpPr>
            <p:cNvPr id="49162" name="Oval 12">
              <a:extLst>
                <a:ext uri="{FF2B5EF4-FFF2-40B4-BE49-F238E27FC236}">
                  <a16:creationId xmlns:a16="http://schemas.microsoft.com/office/drawing/2014/main" id="{471F6217-E937-B948-BC53-2F1806211FE8}"/>
                </a:ext>
              </a:extLst>
            </p:cNvPr>
            <p:cNvSpPr>
              <a:spLocks noChangeArrowheads="1"/>
            </p:cNvSpPr>
            <p:nvPr/>
          </p:nvSpPr>
          <p:spPr bwMode="auto">
            <a:xfrm>
              <a:off x="3792" y="2688"/>
              <a:ext cx="241"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S0</a:t>
              </a:r>
            </a:p>
          </p:txBody>
        </p:sp>
        <p:sp>
          <p:nvSpPr>
            <p:cNvPr id="49163" name="Oval 13">
              <a:extLst>
                <a:ext uri="{FF2B5EF4-FFF2-40B4-BE49-F238E27FC236}">
                  <a16:creationId xmlns:a16="http://schemas.microsoft.com/office/drawing/2014/main" id="{DBAE05AD-8452-194A-B073-079886855EE1}"/>
                </a:ext>
              </a:extLst>
            </p:cNvPr>
            <p:cNvSpPr>
              <a:spLocks noChangeArrowheads="1"/>
            </p:cNvSpPr>
            <p:nvPr/>
          </p:nvSpPr>
          <p:spPr bwMode="auto">
            <a:xfrm>
              <a:off x="3216"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S3</a:t>
              </a:r>
            </a:p>
          </p:txBody>
        </p:sp>
        <p:sp>
          <p:nvSpPr>
            <p:cNvPr id="49164" name="Oval 14">
              <a:extLst>
                <a:ext uri="{FF2B5EF4-FFF2-40B4-BE49-F238E27FC236}">
                  <a16:creationId xmlns:a16="http://schemas.microsoft.com/office/drawing/2014/main" id="{58B11851-DC0C-0840-81EC-DED535DAF31B}"/>
                </a:ext>
              </a:extLst>
            </p:cNvPr>
            <p:cNvSpPr>
              <a:spLocks noChangeArrowheads="1"/>
            </p:cNvSpPr>
            <p:nvPr/>
          </p:nvSpPr>
          <p:spPr bwMode="auto">
            <a:xfrm>
              <a:off x="4176"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S2</a:t>
              </a:r>
            </a:p>
          </p:txBody>
        </p:sp>
        <p:sp>
          <p:nvSpPr>
            <p:cNvPr id="49165" name="Oval 15">
              <a:extLst>
                <a:ext uri="{FF2B5EF4-FFF2-40B4-BE49-F238E27FC236}">
                  <a16:creationId xmlns:a16="http://schemas.microsoft.com/office/drawing/2014/main" id="{CC0F5CF1-6E4F-DF44-A3AF-B6CF94220EA1}"/>
                </a:ext>
              </a:extLst>
            </p:cNvPr>
            <p:cNvSpPr>
              <a:spLocks noChangeArrowheads="1"/>
            </p:cNvSpPr>
            <p:nvPr/>
          </p:nvSpPr>
          <p:spPr bwMode="auto">
            <a:xfrm>
              <a:off x="3408"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S1</a:t>
              </a:r>
            </a:p>
          </p:txBody>
        </p:sp>
        <p:sp>
          <p:nvSpPr>
            <p:cNvPr id="49166" name="Oval 16">
              <a:extLst>
                <a:ext uri="{FF2B5EF4-FFF2-40B4-BE49-F238E27FC236}">
                  <a16:creationId xmlns:a16="http://schemas.microsoft.com/office/drawing/2014/main" id="{5024D173-1636-0840-BEDB-A0CA3D475896}"/>
                </a:ext>
              </a:extLst>
            </p:cNvPr>
            <p:cNvSpPr>
              <a:spLocks noChangeArrowheads="1"/>
            </p:cNvSpPr>
            <p:nvPr/>
          </p:nvSpPr>
          <p:spPr bwMode="auto">
            <a:xfrm>
              <a:off x="3984"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S5</a:t>
              </a:r>
            </a:p>
          </p:txBody>
        </p:sp>
        <p:sp>
          <p:nvSpPr>
            <p:cNvPr id="49167" name="Oval 17">
              <a:extLst>
                <a:ext uri="{FF2B5EF4-FFF2-40B4-BE49-F238E27FC236}">
                  <a16:creationId xmlns:a16="http://schemas.microsoft.com/office/drawing/2014/main" id="{4006B4D9-65E9-8148-838D-32104C0437C0}"/>
                </a:ext>
              </a:extLst>
            </p:cNvPr>
            <p:cNvSpPr>
              <a:spLocks noChangeArrowheads="1"/>
            </p:cNvSpPr>
            <p:nvPr/>
          </p:nvSpPr>
          <p:spPr bwMode="auto">
            <a:xfrm>
              <a:off x="4368"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S6</a:t>
              </a:r>
            </a:p>
          </p:txBody>
        </p:sp>
        <p:sp>
          <p:nvSpPr>
            <p:cNvPr id="49168" name="Oval 18">
              <a:extLst>
                <a:ext uri="{FF2B5EF4-FFF2-40B4-BE49-F238E27FC236}">
                  <a16:creationId xmlns:a16="http://schemas.microsoft.com/office/drawing/2014/main" id="{142657CA-F590-7244-B91E-9857D1AFE31E}"/>
                </a:ext>
              </a:extLst>
            </p:cNvPr>
            <p:cNvSpPr>
              <a:spLocks noChangeArrowheads="1"/>
            </p:cNvSpPr>
            <p:nvPr/>
          </p:nvSpPr>
          <p:spPr bwMode="auto">
            <a:xfrm>
              <a:off x="3600"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600">
                  <a:latin typeface="Tahoma" charset="0"/>
                  <a:ea typeface="굴림" charset="-127"/>
                </a:rPr>
                <a:t>S4</a:t>
              </a:r>
            </a:p>
          </p:txBody>
        </p:sp>
        <p:cxnSp>
          <p:nvCxnSpPr>
            <p:cNvPr id="49169" name="AutoShape 19">
              <a:extLst>
                <a:ext uri="{FF2B5EF4-FFF2-40B4-BE49-F238E27FC236}">
                  <a16:creationId xmlns:a16="http://schemas.microsoft.com/office/drawing/2014/main" id="{7221F3C6-9F00-F746-ACEB-332DC8931A55}"/>
                </a:ext>
              </a:extLst>
            </p:cNvPr>
            <p:cNvCxnSpPr>
              <a:cxnSpLocks noChangeShapeType="1"/>
              <a:stCxn id="49162" idx="3"/>
              <a:endCxn id="49165" idx="7"/>
            </p:cNvCxnSpPr>
            <p:nvPr/>
          </p:nvCxnSpPr>
          <p:spPr bwMode="auto">
            <a:xfrm flipH="1">
              <a:off x="3613"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0" name="AutoShape 20">
              <a:extLst>
                <a:ext uri="{FF2B5EF4-FFF2-40B4-BE49-F238E27FC236}">
                  <a16:creationId xmlns:a16="http://schemas.microsoft.com/office/drawing/2014/main" id="{5E28AC42-6DEC-FB4C-8804-DB959E3BF410}"/>
                </a:ext>
              </a:extLst>
            </p:cNvPr>
            <p:cNvCxnSpPr>
              <a:cxnSpLocks noChangeShapeType="1"/>
              <a:stCxn id="49165" idx="3"/>
              <a:endCxn id="49163" idx="0"/>
            </p:cNvCxnSpPr>
            <p:nvPr/>
          </p:nvCxnSpPr>
          <p:spPr bwMode="auto">
            <a:xfrm flipH="1">
              <a:off x="3336"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1" name="AutoShape 21">
              <a:extLst>
                <a:ext uri="{FF2B5EF4-FFF2-40B4-BE49-F238E27FC236}">
                  <a16:creationId xmlns:a16="http://schemas.microsoft.com/office/drawing/2014/main" id="{E51FC2B6-D5EA-E14D-9451-022D9E6E9BC2}"/>
                </a:ext>
              </a:extLst>
            </p:cNvPr>
            <p:cNvCxnSpPr>
              <a:cxnSpLocks noChangeShapeType="1"/>
              <a:stCxn id="49165" idx="5"/>
              <a:endCxn id="49168" idx="0"/>
            </p:cNvCxnSpPr>
            <p:nvPr/>
          </p:nvCxnSpPr>
          <p:spPr bwMode="auto">
            <a:xfrm>
              <a:off x="3613"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2" name="AutoShape 22">
              <a:extLst>
                <a:ext uri="{FF2B5EF4-FFF2-40B4-BE49-F238E27FC236}">
                  <a16:creationId xmlns:a16="http://schemas.microsoft.com/office/drawing/2014/main" id="{F85248AC-675F-664D-9C58-EA0D526EED4C}"/>
                </a:ext>
              </a:extLst>
            </p:cNvPr>
            <p:cNvCxnSpPr>
              <a:cxnSpLocks noChangeShapeType="1"/>
              <a:stCxn id="49164" idx="3"/>
              <a:endCxn id="49166" idx="0"/>
            </p:cNvCxnSpPr>
            <p:nvPr/>
          </p:nvCxnSpPr>
          <p:spPr bwMode="auto">
            <a:xfrm flipH="1">
              <a:off x="4104"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3" name="AutoShape 23">
              <a:extLst>
                <a:ext uri="{FF2B5EF4-FFF2-40B4-BE49-F238E27FC236}">
                  <a16:creationId xmlns:a16="http://schemas.microsoft.com/office/drawing/2014/main" id="{997B5309-D44D-6643-A0FB-B131B8CF1AA9}"/>
                </a:ext>
              </a:extLst>
            </p:cNvPr>
            <p:cNvCxnSpPr>
              <a:cxnSpLocks noChangeShapeType="1"/>
              <a:stCxn id="49164" idx="5"/>
              <a:endCxn id="49167" idx="0"/>
            </p:cNvCxnSpPr>
            <p:nvPr/>
          </p:nvCxnSpPr>
          <p:spPr bwMode="auto">
            <a:xfrm>
              <a:off x="4381"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4" name="AutoShape 24">
              <a:extLst>
                <a:ext uri="{FF2B5EF4-FFF2-40B4-BE49-F238E27FC236}">
                  <a16:creationId xmlns:a16="http://schemas.microsoft.com/office/drawing/2014/main" id="{7935F8BB-CCC3-2448-8BE8-39539AA5A7A9}"/>
                </a:ext>
              </a:extLst>
            </p:cNvPr>
            <p:cNvCxnSpPr>
              <a:cxnSpLocks noChangeShapeType="1"/>
              <a:stCxn id="49162" idx="5"/>
              <a:endCxn id="49164" idx="1"/>
            </p:cNvCxnSpPr>
            <p:nvPr/>
          </p:nvCxnSpPr>
          <p:spPr bwMode="auto">
            <a:xfrm>
              <a:off x="3997"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5" name="AutoShape 25">
              <a:extLst>
                <a:ext uri="{FF2B5EF4-FFF2-40B4-BE49-F238E27FC236}">
                  <a16:creationId xmlns:a16="http://schemas.microsoft.com/office/drawing/2014/main" id="{468FF287-336A-5749-9DA8-C3E48BD4BE8D}"/>
                </a:ext>
              </a:extLst>
            </p:cNvPr>
            <p:cNvCxnSpPr>
              <a:cxnSpLocks noChangeShapeType="1"/>
              <a:endCxn id="49162" idx="1"/>
            </p:cNvCxnSpPr>
            <p:nvPr/>
          </p:nvCxnSpPr>
          <p:spPr bwMode="auto">
            <a:xfrm>
              <a:off x="3661" y="2557"/>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176" name="AutoShape 26">
              <a:extLst>
                <a:ext uri="{FF2B5EF4-FFF2-40B4-BE49-F238E27FC236}">
                  <a16:creationId xmlns:a16="http://schemas.microsoft.com/office/drawing/2014/main" id="{502B6E49-C675-3748-80A4-D90C147FD734}"/>
                </a:ext>
              </a:extLst>
            </p:cNvPr>
            <p:cNvCxnSpPr>
              <a:cxnSpLocks noChangeShapeType="1"/>
              <a:endCxn id="49162" idx="2"/>
            </p:cNvCxnSpPr>
            <p:nvPr/>
          </p:nvCxnSpPr>
          <p:spPr bwMode="auto">
            <a:xfrm rot="-5400000">
              <a:off x="2808" y="2976"/>
              <a:ext cx="1152" cy="816"/>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9177" name="Line 27">
              <a:extLst>
                <a:ext uri="{FF2B5EF4-FFF2-40B4-BE49-F238E27FC236}">
                  <a16:creationId xmlns:a16="http://schemas.microsoft.com/office/drawing/2014/main" id="{E86EAC1F-C0FA-734C-B364-D89E9C7D083A}"/>
                </a:ext>
              </a:extLst>
            </p:cNvPr>
            <p:cNvSpPr>
              <a:spLocks noChangeShapeType="1"/>
            </p:cNvSpPr>
            <p:nvPr/>
          </p:nvSpPr>
          <p:spPr bwMode="auto">
            <a:xfrm flipH="1">
              <a:off x="2976" y="3984"/>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78" name="Text Box 28">
              <a:extLst>
                <a:ext uri="{FF2B5EF4-FFF2-40B4-BE49-F238E27FC236}">
                  <a16:creationId xmlns:a16="http://schemas.microsoft.com/office/drawing/2014/main" id="{FE1086C8-7D2F-3546-B20A-134C0273A439}"/>
                </a:ext>
              </a:extLst>
            </p:cNvPr>
            <p:cNvSpPr txBox="1">
              <a:spLocks noChangeArrowheads="1"/>
            </p:cNvSpPr>
            <p:nvPr/>
          </p:nvSpPr>
          <p:spPr bwMode="auto">
            <a:xfrm>
              <a:off x="4080"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79" name="Text Box 29">
              <a:extLst>
                <a:ext uri="{FF2B5EF4-FFF2-40B4-BE49-F238E27FC236}">
                  <a16:creationId xmlns:a16="http://schemas.microsoft.com/office/drawing/2014/main" id="{E49C5516-5FED-0F4F-94F7-ADA719864528}"/>
                </a:ext>
              </a:extLst>
            </p:cNvPr>
            <p:cNvSpPr txBox="1">
              <a:spLocks noChangeArrowheads="1"/>
            </p:cNvSpPr>
            <p:nvPr/>
          </p:nvSpPr>
          <p:spPr bwMode="auto">
            <a:xfrm>
              <a:off x="3456"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9180" name="Text Box 30">
              <a:extLst>
                <a:ext uri="{FF2B5EF4-FFF2-40B4-BE49-F238E27FC236}">
                  <a16:creationId xmlns:a16="http://schemas.microsoft.com/office/drawing/2014/main" id="{61BCC11E-F4E8-9149-9A1D-499C630C6410}"/>
                </a:ext>
              </a:extLst>
            </p:cNvPr>
            <p:cNvSpPr txBox="1">
              <a:spLocks noChangeArrowheads="1"/>
            </p:cNvSpPr>
            <p:nvPr/>
          </p:nvSpPr>
          <p:spPr bwMode="auto">
            <a:xfrm>
              <a:off x="4368"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81" name="Text Box 31">
              <a:extLst>
                <a:ext uri="{FF2B5EF4-FFF2-40B4-BE49-F238E27FC236}">
                  <a16:creationId xmlns:a16="http://schemas.microsoft.com/office/drawing/2014/main" id="{FFDC60EC-6006-F746-B096-EF1B46F65444}"/>
                </a:ext>
              </a:extLst>
            </p:cNvPr>
            <p:cNvSpPr txBox="1">
              <a:spLocks noChangeArrowheads="1"/>
            </p:cNvSpPr>
            <p:nvPr/>
          </p:nvSpPr>
          <p:spPr bwMode="auto">
            <a:xfrm>
              <a:off x="4512"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82" name="Text Box 32">
              <a:extLst>
                <a:ext uri="{FF2B5EF4-FFF2-40B4-BE49-F238E27FC236}">
                  <a16:creationId xmlns:a16="http://schemas.microsoft.com/office/drawing/2014/main" id="{567C8893-84F6-1649-A412-8EA9D1026DB6}"/>
                </a:ext>
              </a:extLst>
            </p:cNvPr>
            <p:cNvSpPr txBox="1">
              <a:spLocks noChangeArrowheads="1"/>
            </p:cNvSpPr>
            <p:nvPr/>
          </p:nvSpPr>
          <p:spPr bwMode="auto">
            <a:xfrm>
              <a:off x="4320"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49183" name="Line 33">
              <a:extLst>
                <a:ext uri="{FF2B5EF4-FFF2-40B4-BE49-F238E27FC236}">
                  <a16:creationId xmlns:a16="http://schemas.microsoft.com/office/drawing/2014/main" id="{A4A345D1-AB59-7F43-B8CD-9F99F0CF7C40}"/>
                </a:ext>
              </a:extLst>
            </p:cNvPr>
            <p:cNvSpPr>
              <a:spLocks noChangeShapeType="1"/>
            </p:cNvSpPr>
            <p:nvPr/>
          </p:nvSpPr>
          <p:spPr bwMode="auto">
            <a:xfrm flipH="1">
              <a:off x="316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84" name="Line 34">
              <a:extLst>
                <a:ext uri="{FF2B5EF4-FFF2-40B4-BE49-F238E27FC236}">
                  <a16:creationId xmlns:a16="http://schemas.microsoft.com/office/drawing/2014/main" id="{AFDAA35F-0952-C141-BBD7-5A076D7F715E}"/>
                </a:ext>
              </a:extLst>
            </p:cNvPr>
            <p:cNvSpPr>
              <a:spLocks noChangeShapeType="1"/>
            </p:cNvSpPr>
            <p:nvPr/>
          </p:nvSpPr>
          <p:spPr bwMode="auto">
            <a:xfrm>
              <a:off x="340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85" name="Line 35">
              <a:extLst>
                <a:ext uri="{FF2B5EF4-FFF2-40B4-BE49-F238E27FC236}">
                  <a16:creationId xmlns:a16="http://schemas.microsoft.com/office/drawing/2014/main" id="{A9F413E5-8A01-DC46-8C65-ED73B99278BD}"/>
                </a:ext>
              </a:extLst>
            </p:cNvPr>
            <p:cNvSpPr>
              <a:spLocks noChangeShapeType="1"/>
            </p:cNvSpPr>
            <p:nvPr/>
          </p:nvSpPr>
          <p:spPr bwMode="auto">
            <a:xfrm flipH="1">
              <a:off x="355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86" name="Line 36">
              <a:extLst>
                <a:ext uri="{FF2B5EF4-FFF2-40B4-BE49-F238E27FC236}">
                  <a16:creationId xmlns:a16="http://schemas.microsoft.com/office/drawing/2014/main" id="{B93CAFB0-C516-AA4D-A4D5-28EE93179D52}"/>
                </a:ext>
              </a:extLst>
            </p:cNvPr>
            <p:cNvSpPr>
              <a:spLocks noChangeShapeType="1"/>
            </p:cNvSpPr>
            <p:nvPr/>
          </p:nvSpPr>
          <p:spPr bwMode="auto">
            <a:xfrm>
              <a:off x="379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87" name="Line 37">
              <a:extLst>
                <a:ext uri="{FF2B5EF4-FFF2-40B4-BE49-F238E27FC236}">
                  <a16:creationId xmlns:a16="http://schemas.microsoft.com/office/drawing/2014/main" id="{E480C590-1013-8C45-A5DE-3161193B1600}"/>
                </a:ext>
              </a:extLst>
            </p:cNvPr>
            <p:cNvSpPr>
              <a:spLocks noChangeShapeType="1"/>
            </p:cNvSpPr>
            <p:nvPr/>
          </p:nvSpPr>
          <p:spPr bwMode="auto">
            <a:xfrm flipH="1">
              <a:off x="393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88" name="Line 38">
              <a:extLst>
                <a:ext uri="{FF2B5EF4-FFF2-40B4-BE49-F238E27FC236}">
                  <a16:creationId xmlns:a16="http://schemas.microsoft.com/office/drawing/2014/main" id="{2CA35040-995F-314C-BD52-AA2BA302ADA5}"/>
                </a:ext>
              </a:extLst>
            </p:cNvPr>
            <p:cNvSpPr>
              <a:spLocks noChangeShapeType="1"/>
            </p:cNvSpPr>
            <p:nvPr/>
          </p:nvSpPr>
          <p:spPr bwMode="auto">
            <a:xfrm>
              <a:off x="417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89" name="Line 39">
              <a:extLst>
                <a:ext uri="{FF2B5EF4-FFF2-40B4-BE49-F238E27FC236}">
                  <a16:creationId xmlns:a16="http://schemas.microsoft.com/office/drawing/2014/main" id="{15E65AD0-410C-0046-BFFF-082179BDAF43}"/>
                </a:ext>
              </a:extLst>
            </p:cNvPr>
            <p:cNvSpPr>
              <a:spLocks noChangeShapeType="1"/>
            </p:cNvSpPr>
            <p:nvPr/>
          </p:nvSpPr>
          <p:spPr bwMode="auto">
            <a:xfrm flipH="1">
              <a:off x="432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90" name="Line 40">
              <a:extLst>
                <a:ext uri="{FF2B5EF4-FFF2-40B4-BE49-F238E27FC236}">
                  <a16:creationId xmlns:a16="http://schemas.microsoft.com/office/drawing/2014/main" id="{679742C1-984A-1041-B2A3-8C4EB962429F}"/>
                </a:ext>
              </a:extLst>
            </p:cNvPr>
            <p:cNvSpPr>
              <a:spLocks noChangeShapeType="1"/>
            </p:cNvSpPr>
            <p:nvPr/>
          </p:nvSpPr>
          <p:spPr bwMode="auto">
            <a:xfrm>
              <a:off x="456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49191" name="Text Box 41">
              <a:extLst>
                <a:ext uri="{FF2B5EF4-FFF2-40B4-BE49-F238E27FC236}">
                  <a16:creationId xmlns:a16="http://schemas.microsoft.com/office/drawing/2014/main" id="{EAC27611-F4BA-E243-A994-AFF14533621F}"/>
                </a:ext>
              </a:extLst>
            </p:cNvPr>
            <p:cNvSpPr txBox="1">
              <a:spLocks noChangeArrowheads="1"/>
            </p:cNvSpPr>
            <p:nvPr/>
          </p:nvSpPr>
          <p:spPr bwMode="auto">
            <a:xfrm>
              <a:off x="3936"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9192" name="Text Box 42">
              <a:extLst>
                <a:ext uri="{FF2B5EF4-FFF2-40B4-BE49-F238E27FC236}">
                  <a16:creationId xmlns:a16="http://schemas.microsoft.com/office/drawing/2014/main" id="{412896E1-EF9E-1241-94EB-4BFBDD7FB818}"/>
                </a:ext>
              </a:extLst>
            </p:cNvPr>
            <p:cNvSpPr txBox="1">
              <a:spLocks noChangeArrowheads="1"/>
            </p:cNvSpPr>
            <p:nvPr/>
          </p:nvSpPr>
          <p:spPr bwMode="auto">
            <a:xfrm>
              <a:off x="3600" y="3199"/>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93" name="Text Box 43">
              <a:extLst>
                <a:ext uri="{FF2B5EF4-FFF2-40B4-BE49-F238E27FC236}">
                  <a16:creationId xmlns:a16="http://schemas.microsoft.com/office/drawing/2014/main" id="{132B945A-FE2C-2646-8C3A-FF57E739C8EF}"/>
                </a:ext>
              </a:extLst>
            </p:cNvPr>
            <p:cNvSpPr txBox="1">
              <a:spLocks noChangeArrowheads="1"/>
            </p:cNvSpPr>
            <p:nvPr/>
          </p:nvSpPr>
          <p:spPr bwMode="auto">
            <a:xfrm>
              <a:off x="312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9194" name="Text Box 44">
              <a:extLst>
                <a:ext uri="{FF2B5EF4-FFF2-40B4-BE49-F238E27FC236}">
                  <a16:creationId xmlns:a16="http://schemas.microsoft.com/office/drawing/2014/main" id="{87DE1A5B-E8DD-6440-9827-2A27B7835587}"/>
                </a:ext>
              </a:extLst>
            </p:cNvPr>
            <p:cNvSpPr txBox="1">
              <a:spLocks noChangeArrowheads="1"/>
            </p:cNvSpPr>
            <p:nvPr/>
          </p:nvSpPr>
          <p:spPr bwMode="auto">
            <a:xfrm>
              <a:off x="4128"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95" name="Text Box 45">
              <a:extLst>
                <a:ext uri="{FF2B5EF4-FFF2-40B4-BE49-F238E27FC236}">
                  <a16:creationId xmlns:a16="http://schemas.microsoft.com/office/drawing/2014/main" id="{685E2F63-0C08-9344-A270-264AB1CDD862}"/>
                </a:ext>
              </a:extLst>
            </p:cNvPr>
            <p:cNvSpPr txBox="1">
              <a:spLocks noChangeArrowheads="1"/>
            </p:cNvSpPr>
            <p:nvPr/>
          </p:nvSpPr>
          <p:spPr bwMode="auto">
            <a:xfrm>
              <a:off x="3936"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sp>
          <p:nvSpPr>
            <p:cNvPr id="49196" name="Text Box 46">
              <a:extLst>
                <a:ext uri="{FF2B5EF4-FFF2-40B4-BE49-F238E27FC236}">
                  <a16:creationId xmlns:a16="http://schemas.microsoft.com/office/drawing/2014/main" id="{25B8C524-921D-8F46-9C53-5F35EC105BD0}"/>
                </a:ext>
              </a:extLst>
            </p:cNvPr>
            <p:cNvSpPr txBox="1">
              <a:spLocks noChangeArrowheads="1"/>
            </p:cNvSpPr>
            <p:nvPr/>
          </p:nvSpPr>
          <p:spPr bwMode="auto">
            <a:xfrm>
              <a:off x="3744" y="3583"/>
              <a:ext cx="3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97" name="Text Box 47">
              <a:extLst>
                <a:ext uri="{FF2B5EF4-FFF2-40B4-BE49-F238E27FC236}">
                  <a16:creationId xmlns:a16="http://schemas.microsoft.com/office/drawing/2014/main" id="{B8BC3860-92F3-1144-AFD9-7351271CA29E}"/>
                </a:ext>
              </a:extLst>
            </p:cNvPr>
            <p:cNvSpPr txBox="1">
              <a:spLocks noChangeArrowheads="1"/>
            </p:cNvSpPr>
            <p:nvPr/>
          </p:nvSpPr>
          <p:spPr bwMode="auto">
            <a:xfrm>
              <a:off x="3552"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0/1</a:t>
              </a:r>
            </a:p>
          </p:txBody>
        </p:sp>
        <p:sp>
          <p:nvSpPr>
            <p:cNvPr id="49198" name="Text Box 48">
              <a:extLst>
                <a:ext uri="{FF2B5EF4-FFF2-40B4-BE49-F238E27FC236}">
                  <a16:creationId xmlns:a16="http://schemas.microsoft.com/office/drawing/2014/main" id="{BA217F53-7FA1-0844-9104-2FDEF9D2C05B}"/>
                </a:ext>
              </a:extLst>
            </p:cNvPr>
            <p:cNvSpPr txBox="1">
              <a:spLocks noChangeArrowheads="1"/>
            </p:cNvSpPr>
            <p:nvPr/>
          </p:nvSpPr>
          <p:spPr bwMode="auto">
            <a:xfrm>
              <a:off x="3360"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1/0</a:t>
              </a:r>
            </a:p>
          </p:txBody>
        </p:sp>
        <p:sp>
          <p:nvSpPr>
            <p:cNvPr id="49199" name="Text Box 49">
              <a:extLst>
                <a:ext uri="{FF2B5EF4-FFF2-40B4-BE49-F238E27FC236}">
                  <a16:creationId xmlns:a16="http://schemas.microsoft.com/office/drawing/2014/main" id="{D361EE00-B5EE-864E-BD9A-B35EE0B5B944}"/>
                </a:ext>
              </a:extLst>
            </p:cNvPr>
            <p:cNvSpPr txBox="1">
              <a:spLocks noChangeArrowheads="1"/>
            </p:cNvSpPr>
            <p:nvPr/>
          </p:nvSpPr>
          <p:spPr bwMode="auto">
            <a:xfrm>
              <a:off x="3168"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600">
                  <a:latin typeface="Tahoma" charset="0"/>
                  <a:ea typeface="굴림" charset="-127"/>
                </a:rPr>
                <a:t>0/0</a:t>
              </a:r>
            </a:p>
          </p:txBody>
        </p:sp>
      </p:grpSp>
      <p:sp>
        <p:nvSpPr>
          <p:cNvPr id="60423" name="오른쪽 화살표 3">
            <a:extLst>
              <a:ext uri="{FF2B5EF4-FFF2-40B4-BE49-F238E27FC236}">
                <a16:creationId xmlns:a16="http://schemas.microsoft.com/office/drawing/2014/main" id="{24C61B76-F6B9-104C-BA40-B42043281775}"/>
              </a:ext>
            </a:extLst>
          </p:cNvPr>
          <p:cNvSpPr>
            <a:spLocks noChangeArrowheads="1"/>
          </p:cNvSpPr>
          <p:nvPr/>
        </p:nvSpPr>
        <p:spPr bwMode="auto">
          <a:xfrm flipH="1">
            <a:off x="3844925" y="4973638"/>
            <a:ext cx="1614488" cy="500062"/>
          </a:xfrm>
          <a:prstGeom prst="rightArrow">
            <a:avLst>
              <a:gd name="adj1" fmla="val 50000"/>
              <a:gd name="adj2" fmla="val 49684"/>
            </a:avLst>
          </a:prstGeom>
          <a:solidFill>
            <a:srgbClr val="FF6600">
              <a:alpha val="50195"/>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60424" name="TextBox 1">
            <a:extLst>
              <a:ext uri="{FF2B5EF4-FFF2-40B4-BE49-F238E27FC236}">
                <a16:creationId xmlns:a16="http://schemas.microsoft.com/office/drawing/2014/main" id="{DA95C800-2B13-EA4B-BDF4-3757AFB16714}"/>
              </a:ext>
            </a:extLst>
          </p:cNvPr>
          <p:cNvSpPr txBox="1">
            <a:spLocks noChangeArrowheads="1"/>
          </p:cNvSpPr>
          <p:nvPr/>
        </p:nvSpPr>
        <p:spPr bwMode="auto">
          <a:xfrm>
            <a:off x="3808413" y="4200525"/>
            <a:ext cx="16970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State</a:t>
            </a:r>
          </a:p>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Minimization!</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제목 1">
            <a:extLst>
              <a:ext uri="{FF2B5EF4-FFF2-40B4-BE49-F238E27FC236}">
                <a16:creationId xmlns:a16="http://schemas.microsoft.com/office/drawing/2014/main" id="{DABC33BA-8EF3-2E46-85D5-134774E8533C}"/>
              </a:ext>
            </a:extLst>
          </p:cNvPr>
          <p:cNvSpPr>
            <a:spLocks noGrp="1"/>
          </p:cNvSpPr>
          <p:nvPr>
            <p:ph type="title"/>
          </p:nvPr>
        </p:nvSpPr>
        <p:spPr/>
        <p:txBody>
          <a:bodyPr/>
          <a:lstStyle/>
          <a:p>
            <a:r>
              <a:rPr lang="en-US" altLang="ko-KR">
                <a:ea typeface="굴림" panose="020B0600000101010101" pitchFamily="34" charset="-127"/>
              </a:rPr>
              <a:t>Implication Chart Method</a:t>
            </a:r>
            <a:endParaRPr lang="ko-KR" altLang="en-US">
              <a:ea typeface="굴림" panose="020B0600000101010101" pitchFamily="34" charset="-127"/>
            </a:endParaRPr>
          </a:p>
        </p:txBody>
      </p:sp>
      <p:sp>
        <p:nvSpPr>
          <p:cNvPr id="62466" name="내용 개체 틀 2">
            <a:extLst>
              <a:ext uri="{FF2B5EF4-FFF2-40B4-BE49-F238E27FC236}">
                <a16:creationId xmlns:a16="http://schemas.microsoft.com/office/drawing/2014/main" id="{6CDB6D6B-279B-1B47-9506-12087E3637AE}"/>
              </a:ext>
            </a:extLst>
          </p:cNvPr>
          <p:cNvSpPr>
            <a:spLocks noGrp="1"/>
          </p:cNvSpPr>
          <p:nvPr>
            <p:ph idx="1"/>
          </p:nvPr>
        </p:nvSpPr>
        <p:spPr/>
        <p:txBody>
          <a:bodyPr/>
          <a:lstStyle/>
          <a:p>
            <a:r>
              <a:rPr lang="en-US" altLang="ko-KR">
                <a:ea typeface="굴림" panose="020B0600000101010101" pitchFamily="34" charset="-127"/>
              </a:rPr>
              <a:t>3-bit sequence detector example</a:t>
            </a:r>
          </a:p>
          <a:p>
            <a:pPr lvl="1"/>
            <a:r>
              <a:rPr lang="en-US" altLang="ko-KR">
                <a:ea typeface="굴림" panose="020B0600000101010101" pitchFamily="34" charset="-127"/>
              </a:rPr>
              <a:t>Take 3 bits as input. Output = 1 in case of 010 or 110</a:t>
            </a:r>
            <a:endParaRPr lang="ko-KR" altLang="en-US">
              <a:ea typeface="굴림" panose="020B0600000101010101" pitchFamily="34" charset="-127"/>
            </a:endParaRPr>
          </a:p>
        </p:txBody>
      </p:sp>
      <p:sp>
        <p:nvSpPr>
          <p:cNvPr id="62467" name="바닥글 개체 틀 3">
            <a:extLst>
              <a:ext uri="{FF2B5EF4-FFF2-40B4-BE49-F238E27FC236}">
                <a16:creationId xmlns:a16="http://schemas.microsoft.com/office/drawing/2014/main" id="{5A98A845-B573-2E42-A63E-4C809E0F6052}"/>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73A305FF-3216-C842-8FB8-E760B603D626}"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29</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2468" name="그림 4">
            <a:extLst>
              <a:ext uri="{FF2B5EF4-FFF2-40B4-BE49-F238E27FC236}">
                <a16:creationId xmlns:a16="http://schemas.microsoft.com/office/drawing/2014/main" id="{A05AFF32-DB75-A345-8826-4070326834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8525" y="2955925"/>
            <a:ext cx="7502525"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바닥글 개체 틀 4">
            <a:extLst>
              <a:ext uri="{FF2B5EF4-FFF2-40B4-BE49-F238E27FC236}">
                <a16:creationId xmlns:a16="http://schemas.microsoft.com/office/drawing/2014/main" id="{3748E733-778A-A543-B275-210AFB525E9D}"/>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F812B2A-A13D-8246-8DEE-4B9C71D896A0}"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6386" name="Rectangle 2">
            <a:extLst>
              <a:ext uri="{FF2B5EF4-FFF2-40B4-BE49-F238E27FC236}">
                <a16:creationId xmlns:a16="http://schemas.microsoft.com/office/drawing/2014/main" id="{B8D438EC-D25D-2A4E-B1B0-1EFCD3EFF102}"/>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6387" name="Rectangle 3">
            <a:extLst>
              <a:ext uri="{FF2B5EF4-FFF2-40B4-BE49-F238E27FC236}">
                <a16:creationId xmlns:a16="http://schemas.microsoft.com/office/drawing/2014/main" id="{1A7606AB-C4B0-5C4E-AA66-5B7D7DEDA696}"/>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Suitable Abstract Representation</a:t>
            </a:r>
          </a:p>
          <a:p>
            <a:pPr lvl="1"/>
            <a:r>
              <a:rPr lang="en-US" altLang="ko-KR">
                <a:ea typeface="굴림" panose="020B0600000101010101" pitchFamily="34" charset="-127"/>
              </a:rPr>
              <a:t>Tabulate typical input sequences:</a:t>
            </a:r>
          </a:p>
          <a:p>
            <a:pPr lvl="2"/>
            <a:r>
              <a:rPr lang="en-US" altLang="ko-KR">
                <a:ea typeface="굴림" panose="020B0600000101010101" pitchFamily="34" charset="-127"/>
              </a:rPr>
              <a:t>3 nickels</a:t>
            </a:r>
          </a:p>
          <a:p>
            <a:pPr lvl="2"/>
            <a:r>
              <a:rPr lang="en-US" altLang="ko-KR">
                <a:ea typeface="굴림" panose="020B0600000101010101" pitchFamily="34" charset="-127"/>
              </a:rPr>
              <a:t>nickel, dime</a:t>
            </a:r>
          </a:p>
          <a:p>
            <a:pPr lvl="2"/>
            <a:r>
              <a:rPr lang="en-US" altLang="ko-KR">
                <a:ea typeface="굴림" panose="020B0600000101010101" pitchFamily="34" charset="-127"/>
              </a:rPr>
              <a:t>dime, nickel</a:t>
            </a:r>
          </a:p>
          <a:p>
            <a:pPr lvl="2"/>
            <a:r>
              <a:rPr lang="en-US" altLang="ko-KR">
                <a:ea typeface="굴림" panose="020B0600000101010101" pitchFamily="34" charset="-127"/>
              </a:rPr>
              <a:t>two dimes</a:t>
            </a:r>
          </a:p>
          <a:p>
            <a:pPr lvl="1"/>
            <a:r>
              <a:rPr lang="en-US" altLang="ko-KR">
                <a:ea typeface="굴림" panose="020B0600000101010101" pitchFamily="34" charset="-127"/>
              </a:rPr>
              <a:t>Draw state diagram:</a:t>
            </a:r>
          </a:p>
          <a:p>
            <a:pPr lvl="2"/>
            <a:r>
              <a:rPr lang="en-US" altLang="ko-KR">
                <a:ea typeface="굴림" panose="020B0600000101010101" pitchFamily="34" charset="-127"/>
              </a:rPr>
              <a:t>Inputs: N, D, reset</a:t>
            </a:r>
          </a:p>
          <a:p>
            <a:pPr lvl="2"/>
            <a:r>
              <a:rPr lang="en-US" altLang="ko-KR">
                <a:ea typeface="굴림" panose="020B0600000101010101" pitchFamily="34" charset="-127"/>
              </a:rPr>
              <a:t>Output: open chute</a:t>
            </a:r>
          </a:p>
          <a:p>
            <a:pPr lvl="1"/>
            <a:r>
              <a:rPr lang="en-US" altLang="ko-KR">
                <a:ea typeface="굴림" panose="020B0600000101010101" pitchFamily="34" charset="-127"/>
              </a:rPr>
              <a:t>Assumptions:</a:t>
            </a:r>
          </a:p>
          <a:p>
            <a:pPr lvl="2"/>
            <a:r>
              <a:rPr lang="en-US" altLang="ko-KR">
                <a:ea typeface="굴림" panose="020B0600000101010101" pitchFamily="34" charset="-127"/>
              </a:rPr>
              <a:t>Assume N and D asserted</a:t>
            </a:r>
            <a:br>
              <a:rPr lang="en-US" altLang="ko-KR">
                <a:ea typeface="굴림" panose="020B0600000101010101" pitchFamily="34" charset="-127"/>
              </a:rPr>
            </a:br>
            <a:r>
              <a:rPr lang="en-US" altLang="ko-KR">
                <a:ea typeface="굴림" panose="020B0600000101010101" pitchFamily="34" charset="-127"/>
              </a:rPr>
              <a:t>for one cycle</a:t>
            </a:r>
          </a:p>
          <a:p>
            <a:pPr lvl="2"/>
            <a:r>
              <a:rPr lang="en-US" altLang="ko-KR">
                <a:ea typeface="굴림" panose="020B0600000101010101" pitchFamily="34" charset="-127"/>
              </a:rPr>
              <a:t>Each state has a self loop</a:t>
            </a:r>
            <a:br>
              <a:rPr lang="en-US" altLang="ko-KR">
                <a:ea typeface="굴림" panose="020B0600000101010101" pitchFamily="34" charset="-127"/>
              </a:rPr>
            </a:br>
            <a:r>
              <a:rPr lang="en-US" altLang="ko-KR">
                <a:ea typeface="굴림" panose="020B0600000101010101" pitchFamily="34" charset="-127"/>
              </a:rPr>
              <a:t>for N = D = 0 (no coin)</a:t>
            </a:r>
          </a:p>
        </p:txBody>
      </p:sp>
      <p:grpSp>
        <p:nvGrpSpPr>
          <p:cNvPr id="16388" name="Group 29">
            <a:extLst>
              <a:ext uri="{FF2B5EF4-FFF2-40B4-BE49-F238E27FC236}">
                <a16:creationId xmlns:a16="http://schemas.microsoft.com/office/drawing/2014/main" id="{2871BD52-D382-2E4B-BBF0-72FF1A25FA14}"/>
              </a:ext>
            </a:extLst>
          </p:cNvPr>
          <p:cNvGrpSpPr>
            <a:grpSpLocks/>
          </p:cNvGrpSpPr>
          <p:nvPr/>
        </p:nvGrpSpPr>
        <p:grpSpPr bwMode="auto">
          <a:xfrm>
            <a:off x="6553200" y="1905000"/>
            <a:ext cx="925513" cy="1219200"/>
            <a:chOff x="4128" y="1200"/>
            <a:chExt cx="583" cy="768"/>
          </a:xfrm>
        </p:grpSpPr>
        <p:sp>
          <p:nvSpPr>
            <p:cNvPr id="5154" name="Oval 5">
              <a:extLst>
                <a:ext uri="{FF2B5EF4-FFF2-40B4-BE49-F238E27FC236}">
                  <a16:creationId xmlns:a16="http://schemas.microsoft.com/office/drawing/2014/main" id="{42AC7E92-FA8A-F945-A44A-62B571892F8A}"/>
                </a:ext>
              </a:extLst>
            </p:cNvPr>
            <p:cNvSpPr>
              <a:spLocks noChangeArrowheads="1"/>
            </p:cNvSpPr>
            <p:nvPr/>
          </p:nvSpPr>
          <p:spPr bwMode="auto">
            <a:xfrm>
              <a:off x="4128" y="1584"/>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S0</a:t>
              </a:r>
            </a:p>
          </p:txBody>
        </p:sp>
        <p:cxnSp>
          <p:nvCxnSpPr>
            <p:cNvPr id="5155" name="AutoShape 20">
              <a:extLst>
                <a:ext uri="{FF2B5EF4-FFF2-40B4-BE49-F238E27FC236}">
                  <a16:creationId xmlns:a16="http://schemas.microsoft.com/office/drawing/2014/main" id="{CE08502E-CF7F-5B44-B513-FCBB51E5E420}"/>
                </a:ext>
              </a:extLst>
            </p:cNvPr>
            <p:cNvCxnSpPr>
              <a:cxnSpLocks noChangeShapeType="1"/>
            </p:cNvCxnSpPr>
            <p:nvPr/>
          </p:nvCxnSpPr>
          <p:spPr bwMode="auto">
            <a:xfrm>
              <a:off x="4320" y="1296"/>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56" name="Text Box 21">
              <a:extLst>
                <a:ext uri="{FF2B5EF4-FFF2-40B4-BE49-F238E27FC236}">
                  <a16:creationId xmlns:a16="http://schemas.microsoft.com/office/drawing/2014/main" id="{FDFF02E7-B6D4-0941-92BE-CE211DDFF5B0}"/>
                </a:ext>
              </a:extLst>
            </p:cNvPr>
            <p:cNvSpPr txBox="1">
              <a:spLocks noChangeArrowheads="1"/>
            </p:cNvSpPr>
            <p:nvPr/>
          </p:nvSpPr>
          <p:spPr bwMode="auto">
            <a:xfrm>
              <a:off x="4320" y="1200"/>
              <a:ext cx="3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Reset</a:t>
              </a:r>
            </a:p>
          </p:txBody>
        </p:sp>
      </p:grpSp>
      <p:grpSp>
        <p:nvGrpSpPr>
          <p:cNvPr id="16389" name="Group 31">
            <a:extLst>
              <a:ext uri="{FF2B5EF4-FFF2-40B4-BE49-F238E27FC236}">
                <a16:creationId xmlns:a16="http://schemas.microsoft.com/office/drawing/2014/main" id="{B6A77723-7814-CB40-8D5E-02ECE0883BD7}"/>
              </a:ext>
            </a:extLst>
          </p:cNvPr>
          <p:cNvGrpSpPr>
            <a:grpSpLocks/>
          </p:cNvGrpSpPr>
          <p:nvPr/>
        </p:nvGrpSpPr>
        <p:grpSpPr bwMode="auto">
          <a:xfrm>
            <a:off x="7073900" y="2971800"/>
            <a:ext cx="774700" cy="1066800"/>
            <a:chOff x="4456" y="1872"/>
            <a:chExt cx="488" cy="672"/>
          </a:xfrm>
        </p:grpSpPr>
        <p:sp>
          <p:nvSpPr>
            <p:cNvPr id="5151" name="Oval 6">
              <a:extLst>
                <a:ext uri="{FF2B5EF4-FFF2-40B4-BE49-F238E27FC236}">
                  <a16:creationId xmlns:a16="http://schemas.microsoft.com/office/drawing/2014/main" id="{5947FD5C-B6F5-E24B-AEBD-8C57B3D7E8EB}"/>
                </a:ext>
              </a:extLst>
            </p:cNvPr>
            <p:cNvSpPr>
              <a:spLocks noChangeArrowheads="1"/>
            </p:cNvSpPr>
            <p:nvPr/>
          </p:nvSpPr>
          <p:spPr bwMode="auto">
            <a:xfrm>
              <a:off x="4560"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S2</a:t>
              </a:r>
            </a:p>
          </p:txBody>
        </p:sp>
        <p:cxnSp>
          <p:nvCxnSpPr>
            <p:cNvPr id="5152" name="AutoShape 18">
              <a:extLst>
                <a:ext uri="{FF2B5EF4-FFF2-40B4-BE49-F238E27FC236}">
                  <a16:creationId xmlns:a16="http://schemas.microsoft.com/office/drawing/2014/main" id="{C72111D6-0637-5B4A-A4FE-8E461FCCE549}"/>
                </a:ext>
              </a:extLst>
            </p:cNvPr>
            <p:cNvCxnSpPr>
              <a:cxnSpLocks noChangeShapeType="1"/>
              <a:stCxn id="5154" idx="5"/>
              <a:endCxn id="5151" idx="1"/>
            </p:cNvCxnSpPr>
            <p:nvPr/>
          </p:nvCxnSpPr>
          <p:spPr bwMode="auto">
            <a:xfrm>
              <a:off x="4456"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53" name="Text Box 22">
              <a:extLst>
                <a:ext uri="{FF2B5EF4-FFF2-40B4-BE49-F238E27FC236}">
                  <a16:creationId xmlns:a16="http://schemas.microsoft.com/office/drawing/2014/main" id="{6A9248DB-BB2A-C140-8AAD-E29B4DF7A5E4}"/>
                </a:ext>
              </a:extLst>
            </p:cNvPr>
            <p:cNvSpPr txBox="1">
              <a:spLocks noChangeArrowheads="1"/>
            </p:cNvSpPr>
            <p:nvPr/>
          </p:nvSpPr>
          <p:spPr bwMode="auto">
            <a:xfrm>
              <a:off x="4512" y="187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D</a:t>
              </a:r>
            </a:p>
          </p:txBody>
        </p:sp>
      </p:grpSp>
      <p:grpSp>
        <p:nvGrpSpPr>
          <p:cNvPr id="16390" name="Group 36">
            <a:extLst>
              <a:ext uri="{FF2B5EF4-FFF2-40B4-BE49-F238E27FC236}">
                <a16:creationId xmlns:a16="http://schemas.microsoft.com/office/drawing/2014/main" id="{D0B2E806-7DC7-EF4E-953F-EA96C475FAA9}"/>
              </a:ext>
            </a:extLst>
          </p:cNvPr>
          <p:cNvGrpSpPr>
            <a:grpSpLocks/>
          </p:cNvGrpSpPr>
          <p:nvPr/>
        </p:nvGrpSpPr>
        <p:grpSpPr bwMode="auto">
          <a:xfrm>
            <a:off x="7759700" y="3949700"/>
            <a:ext cx="774700" cy="1003300"/>
            <a:chOff x="4888" y="2488"/>
            <a:chExt cx="488" cy="632"/>
          </a:xfrm>
        </p:grpSpPr>
        <p:sp>
          <p:nvSpPr>
            <p:cNvPr id="5148" name="Oval 10">
              <a:extLst>
                <a:ext uri="{FF2B5EF4-FFF2-40B4-BE49-F238E27FC236}">
                  <a16:creationId xmlns:a16="http://schemas.microsoft.com/office/drawing/2014/main" id="{67F9FCC9-3A4C-E24C-91F1-0322B877A45F}"/>
                </a:ext>
              </a:extLst>
            </p:cNvPr>
            <p:cNvSpPr>
              <a:spLocks noChangeArrowheads="1"/>
            </p:cNvSpPr>
            <p:nvPr/>
          </p:nvSpPr>
          <p:spPr bwMode="auto">
            <a:xfrm>
              <a:off x="4992"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S6</a:t>
              </a:r>
            </a:p>
            <a:p>
              <a:pPr algn="ctr">
                <a:defRPr/>
              </a:pPr>
              <a:r>
                <a:rPr lang="en-US" altLang="ko-KR" sz="1400">
                  <a:latin typeface="Tahoma" charset="0"/>
                  <a:ea typeface="굴림" charset="-127"/>
                </a:rPr>
                <a:t>[open]</a:t>
              </a:r>
            </a:p>
          </p:txBody>
        </p:sp>
        <p:cxnSp>
          <p:nvCxnSpPr>
            <p:cNvPr id="5149" name="AutoShape 17">
              <a:extLst>
                <a:ext uri="{FF2B5EF4-FFF2-40B4-BE49-F238E27FC236}">
                  <a16:creationId xmlns:a16="http://schemas.microsoft.com/office/drawing/2014/main" id="{3AAD1FA4-7C4E-E344-A1D6-7A10D5A1F0FB}"/>
                </a:ext>
              </a:extLst>
            </p:cNvPr>
            <p:cNvCxnSpPr>
              <a:cxnSpLocks noChangeShapeType="1"/>
              <a:stCxn id="5151" idx="5"/>
              <a:endCxn id="5148" idx="1"/>
            </p:cNvCxnSpPr>
            <p:nvPr/>
          </p:nvCxnSpPr>
          <p:spPr bwMode="auto">
            <a:xfrm>
              <a:off x="4888"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50" name="Text Box 23">
              <a:extLst>
                <a:ext uri="{FF2B5EF4-FFF2-40B4-BE49-F238E27FC236}">
                  <a16:creationId xmlns:a16="http://schemas.microsoft.com/office/drawing/2014/main" id="{48445DD3-3741-DF43-BDFE-45F88827C9E3}"/>
                </a:ext>
              </a:extLst>
            </p:cNvPr>
            <p:cNvSpPr txBox="1">
              <a:spLocks noChangeArrowheads="1"/>
            </p:cNvSpPr>
            <p:nvPr/>
          </p:nvSpPr>
          <p:spPr bwMode="auto">
            <a:xfrm>
              <a:off x="4944"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D</a:t>
              </a:r>
            </a:p>
          </p:txBody>
        </p:sp>
      </p:grpSp>
      <p:grpSp>
        <p:nvGrpSpPr>
          <p:cNvPr id="16391" name="Group 33">
            <a:extLst>
              <a:ext uri="{FF2B5EF4-FFF2-40B4-BE49-F238E27FC236}">
                <a16:creationId xmlns:a16="http://schemas.microsoft.com/office/drawing/2014/main" id="{98C14131-CF5F-194D-9DA5-DD2D6D509BDA}"/>
              </a:ext>
            </a:extLst>
          </p:cNvPr>
          <p:cNvGrpSpPr>
            <a:grpSpLocks/>
          </p:cNvGrpSpPr>
          <p:nvPr/>
        </p:nvGrpSpPr>
        <p:grpSpPr bwMode="auto">
          <a:xfrm>
            <a:off x="6096000" y="3962400"/>
            <a:ext cx="609600" cy="990600"/>
            <a:chOff x="3840" y="2496"/>
            <a:chExt cx="384" cy="624"/>
          </a:xfrm>
        </p:grpSpPr>
        <p:sp>
          <p:nvSpPr>
            <p:cNvPr id="5145" name="Oval 8">
              <a:extLst>
                <a:ext uri="{FF2B5EF4-FFF2-40B4-BE49-F238E27FC236}">
                  <a16:creationId xmlns:a16="http://schemas.microsoft.com/office/drawing/2014/main" id="{A026B97E-274D-CB49-98BB-06B4DD2845D9}"/>
                </a:ext>
              </a:extLst>
            </p:cNvPr>
            <p:cNvSpPr>
              <a:spLocks noChangeArrowheads="1"/>
            </p:cNvSpPr>
            <p:nvPr/>
          </p:nvSpPr>
          <p:spPr bwMode="auto">
            <a:xfrm>
              <a:off x="3840"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S4</a:t>
              </a:r>
            </a:p>
            <a:p>
              <a:pPr algn="ctr">
                <a:defRPr/>
              </a:pPr>
              <a:r>
                <a:rPr lang="en-US" altLang="ko-KR" sz="1400">
                  <a:latin typeface="Tahoma" charset="0"/>
                  <a:ea typeface="굴림" charset="-127"/>
                </a:rPr>
                <a:t>[open]</a:t>
              </a:r>
            </a:p>
          </p:txBody>
        </p:sp>
        <p:cxnSp>
          <p:nvCxnSpPr>
            <p:cNvPr id="5146" name="AutoShape 15">
              <a:extLst>
                <a:ext uri="{FF2B5EF4-FFF2-40B4-BE49-F238E27FC236}">
                  <a16:creationId xmlns:a16="http://schemas.microsoft.com/office/drawing/2014/main" id="{85C5051A-4CA9-6A43-9182-C48B050D0F0B}"/>
                </a:ext>
              </a:extLst>
            </p:cNvPr>
            <p:cNvCxnSpPr>
              <a:cxnSpLocks noChangeShapeType="1"/>
              <a:stCxn id="5142" idx="4"/>
              <a:endCxn id="5145" idx="0"/>
            </p:cNvCxnSpPr>
            <p:nvPr/>
          </p:nvCxnSpPr>
          <p:spPr bwMode="auto">
            <a:xfrm>
              <a:off x="388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47" name="Text Box 24">
              <a:extLst>
                <a:ext uri="{FF2B5EF4-FFF2-40B4-BE49-F238E27FC236}">
                  <a16:creationId xmlns:a16="http://schemas.microsoft.com/office/drawing/2014/main" id="{AAB576F1-39F8-4943-88BD-2D5E650114FB}"/>
                </a:ext>
              </a:extLst>
            </p:cNvPr>
            <p:cNvSpPr txBox="1">
              <a:spLocks noChangeArrowheads="1"/>
            </p:cNvSpPr>
            <p:nvPr/>
          </p:nvSpPr>
          <p:spPr bwMode="auto">
            <a:xfrm>
              <a:off x="3936"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D</a:t>
              </a:r>
            </a:p>
          </p:txBody>
        </p:sp>
      </p:grpSp>
      <p:grpSp>
        <p:nvGrpSpPr>
          <p:cNvPr id="16392" name="Group 30">
            <a:extLst>
              <a:ext uri="{FF2B5EF4-FFF2-40B4-BE49-F238E27FC236}">
                <a16:creationId xmlns:a16="http://schemas.microsoft.com/office/drawing/2014/main" id="{4CD24D9E-2C9B-DD4A-8D2B-A4060EE44723}"/>
              </a:ext>
            </a:extLst>
          </p:cNvPr>
          <p:cNvGrpSpPr>
            <a:grpSpLocks/>
          </p:cNvGrpSpPr>
          <p:nvPr/>
        </p:nvGrpSpPr>
        <p:grpSpPr bwMode="auto">
          <a:xfrm>
            <a:off x="5867400" y="2971800"/>
            <a:ext cx="774700" cy="1066800"/>
            <a:chOff x="3696" y="1872"/>
            <a:chExt cx="488" cy="672"/>
          </a:xfrm>
        </p:grpSpPr>
        <p:sp>
          <p:nvSpPr>
            <p:cNvPr id="5142" name="Oval 7">
              <a:extLst>
                <a:ext uri="{FF2B5EF4-FFF2-40B4-BE49-F238E27FC236}">
                  <a16:creationId xmlns:a16="http://schemas.microsoft.com/office/drawing/2014/main" id="{4BA2E88E-AC0B-5440-8240-070D901F4542}"/>
                </a:ext>
              </a:extLst>
            </p:cNvPr>
            <p:cNvSpPr>
              <a:spLocks noChangeArrowheads="1"/>
            </p:cNvSpPr>
            <p:nvPr/>
          </p:nvSpPr>
          <p:spPr bwMode="auto">
            <a:xfrm>
              <a:off x="3696"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S1</a:t>
              </a:r>
            </a:p>
          </p:txBody>
        </p:sp>
        <p:cxnSp>
          <p:nvCxnSpPr>
            <p:cNvPr id="5143" name="AutoShape 13">
              <a:extLst>
                <a:ext uri="{FF2B5EF4-FFF2-40B4-BE49-F238E27FC236}">
                  <a16:creationId xmlns:a16="http://schemas.microsoft.com/office/drawing/2014/main" id="{712D1DE2-D1A7-9448-B814-50D50586D77B}"/>
                </a:ext>
              </a:extLst>
            </p:cNvPr>
            <p:cNvCxnSpPr>
              <a:cxnSpLocks noChangeShapeType="1"/>
              <a:stCxn id="5154" idx="3"/>
              <a:endCxn id="5142" idx="7"/>
            </p:cNvCxnSpPr>
            <p:nvPr/>
          </p:nvCxnSpPr>
          <p:spPr bwMode="auto">
            <a:xfrm flipH="1">
              <a:off x="4024"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44" name="Text Box 25">
              <a:extLst>
                <a:ext uri="{FF2B5EF4-FFF2-40B4-BE49-F238E27FC236}">
                  <a16:creationId xmlns:a16="http://schemas.microsoft.com/office/drawing/2014/main" id="{D8F7539F-D1A1-C74E-8456-6E5010C4CC12}"/>
                </a:ext>
              </a:extLst>
            </p:cNvPr>
            <p:cNvSpPr txBox="1">
              <a:spLocks noChangeArrowheads="1"/>
            </p:cNvSpPr>
            <p:nvPr/>
          </p:nvSpPr>
          <p:spPr bwMode="auto">
            <a:xfrm>
              <a:off x="3936" y="1872"/>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6393" name="Group 32">
            <a:extLst>
              <a:ext uri="{FF2B5EF4-FFF2-40B4-BE49-F238E27FC236}">
                <a16:creationId xmlns:a16="http://schemas.microsoft.com/office/drawing/2014/main" id="{BDE2B6B2-A9BF-5A4E-9677-64FE3165661B}"/>
              </a:ext>
            </a:extLst>
          </p:cNvPr>
          <p:cNvGrpSpPr>
            <a:grpSpLocks/>
          </p:cNvGrpSpPr>
          <p:nvPr/>
        </p:nvGrpSpPr>
        <p:grpSpPr bwMode="auto">
          <a:xfrm>
            <a:off x="5181600" y="3949700"/>
            <a:ext cx="774700" cy="1003300"/>
            <a:chOff x="3264" y="2488"/>
            <a:chExt cx="488" cy="632"/>
          </a:xfrm>
        </p:grpSpPr>
        <p:sp>
          <p:nvSpPr>
            <p:cNvPr id="5139" name="Oval 9">
              <a:extLst>
                <a:ext uri="{FF2B5EF4-FFF2-40B4-BE49-F238E27FC236}">
                  <a16:creationId xmlns:a16="http://schemas.microsoft.com/office/drawing/2014/main" id="{0F77C639-FC01-6245-9BE0-6F60A108D6C4}"/>
                </a:ext>
              </a:extLst>
            </p:cNvPr>
            <p:cNvSpPr>
              <a:spLocks noChangeArrowheads="1"/>
            </p:cNvSpPr>
            <p:nvPr/>
          </p:nvSpPr>
          <p:spPr bwMode="auto">
            <a:xfrm>
              <a:off x="3264"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S3</a:t>
              </a:r>
            </a:p>
          </p:txBody>
        </p:sp>
        <p:cxnSp>
          <p:nvCxnSpPr>
            <p:cNvPr id="5140" name="AutoShape 14">
              <a:extLst>
                <a:ext uri="{FF2B5EF4-FFF2-40B4-BE49-F238E27FC236}">
                  <a16:creationId xmlns:a16="http://schemas.microsoft.com/office/drawing/2014/main" id="{47079354-0909-3845-8E2B-172234DED0EB}"/>
                </a:ext>
              </a:extLst>
            </p:cNvPr>
            <p:cNvCxnSpPr>
              <a:cxnSpLocks noChangeShapeType="1"/>
              <a:stCxn id="5142" idx="3"/>
              <a:endCxn id="5139" idx="7"/>
            </p:cNvCxnSpPr>
            <p:nvPr/>
          </p:nvCxnSpPr>
          <p:spPr bwMode="auto">
            <a:xfrm flipH="1">
              <a:off x="3592"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41" name="Text Box 26">
              <a:extLst>
                <a:ext uri="{FF2B5EF4-FFF2-40B4-BE49-F238E27FC236}">
                  <a16:creationId xmlns:a16="http://schemas.microsoft.com/office/drawing/2014/main" id="{75FE99AC-6903-0C4A-BF3C-9C015FFDF564}"/>
                </a:ext>
              </a:extLst>
            </p:cNvPr>
            <p:cNvSpPr txBox="1">
              <a:spLocks noChangeArrowheads="1"/>
            </p:cNvSpPr>
            <p:nvPr/>
          </p:nvSpPr>
          <p:spPr bwMode="auto">
            <a:xfrm>
              <a:off x="3504"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6394" name="Group 34">
            <a:extLst>
              <a:ext uri="{FF2B5EF4-FFF2-40B4-BE49-F238E27FC236}">
                <a16:creationId xmlns:a16="http://schemas.microsoft.com/office/drawing/2014/main" id="{A4B327E0-A792-9F49-99B6-F9267B95D4CA}"/>
              </a:ext>
            </a:extLst>
          </p:cNvPr>
          <p:cNvGrpSpPr>
            <a:grpSpLocks/>
          </p:cNvGrpSpPr>
          <p:nvPr/>
        </p:nvGrpSpPr>
        <p:grpSpPr bwMode="auto">
          <a:xfrm>
            <a:off x="5181600" y="4953000"/>
            <a:ext cx="609600" cy="1066800"/>
            <a:chOff x="3264" y="3120"/>
            <a:chExt cx="384" cy="672"/>
          </a:xfrm>
        </p:grpSpPr>
        <p:sp>
          <p:nvSpPr>
            <p:cNvPr id="5136" name="Oval 12">
              <a:extLst>
                <a:ext uri="{FF2B5EF4-FFF2-40B4-BE49-F238E27FC236}">
                  <a16:creationId xmlns:a16="http://schemas.microsoft.com/office/drawing/2014/main" id="{302F2612-7DA5-BF43-AF55-592431506C4C}"/>
                </a:ext>
              </a:extLst>
            </p:cNvPr>
            <p:cNvSpPr>
              <a:spLocks noChangeArrowheads="1"/>
            </p:cNvSpPr>
            <p:nvPr/>
          </p:nvSpPr>
          <p:spPr bwMode="auto">
            <a:xfrm>
              <a:off x="3264" y="3408"/>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S7</a:t>
              </a:r>
            </a:p>
            <a:p>
              <a:pPr algn="ctr">
                <a:defRPr/>
              </a:pPr>
              <a:r>
                <a:rPr lang="en-US" altLang="ko-KR" sz="1400">
                  <a:latin typeface="Tahoma" charset="0"/>
                  <a:ea typeface="굴림" charset="-127"/>
                </a:rPr>
                <a:t>[open]</a:t>
              </a:r>
            </a:p>
          </p:txBody>
        </p:sp>
        <p:cxnSp>
          <p:nvCxnSpPr>
            <p:cNvPr id="5137" name="AutoShape 19">
              <a:extLst>
                <a:ext uri="{FF2B5EF4-FFF2-40B4-BE49-F238E27FC236}">
                  <a16:creationId xmlns:a16="http://schemas.microsoft.com/office/drawing/2014/main" id="{39FF2D50-AAC8-6047-B2AA-F409C2B0A343}"/>
                </a:ext>
              </a:extLst>
            </p:cNvPr>
            <p:cNvCxnSpPr>
              <a:cxnSpLocks noChangeShapeType="1"/>
              <a:stCxn id="5139" idx="4"/>
              <a:endCxn id="5136" idx="0"/>
            </p:cNvCxnSpPr>
            <p:nvPr/>
          </p:nvCxnSpPr>
          <p:spPr bwMode="auto">
            <a:xfrm>
              <a:off x="3456" y="312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38" name="Text Box 27">
              <a:extLst>
                <a:ext uri="{FF2B5EF4-FFF2-40B4-BE49-F238E27FC236}">
                  <a16:creationId xmlns:a16="http://schemas.microsoft.com/office/drawing/2014/main" id="{8E30D463-ABE3-8544-B522-57C28CD9608E}"/>
                </a:ext>
              </a:extLst>
            </p:cNvPr>
            <p:cNvSpPr txBox="1">
              <a:spLocks noChangeArrowheads="1"/>
            </p:cNvSpPr>
            <p:nvPr/>
          </p:nvSpPr>
          <p:spPr bwMode="auto">
            <a:xfrm>
              <a:off x="3264" y="3168"/>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6395" name="Group 35">
            <a:extLst>
              <a:ext uri="{FF2B5EF4-FFF2-40B4-BE49-F238E27FC236}">
                <a16:creationId xmlns:a16="http://schemas.microsoft.com/office/drawing/2014/main" id="{791FDDE0-C956-5641-AF4A-8EC09FFD4F3D}"/>
              </a:ext>
            </a:extLst>
          </p:cNvPr>
          <p:cNvGrpSpPr>
            <a:grpSpLocks/>
          </p:cNvGrpSpPr>
          <p:nvPr/>
        </p:nvGrpSpPr>
        <p:grpSpPr bwMode="auto">
          <a:xfrm>
            <a:off x="7010400" y="3962400"/>
            <a:ext cx="609600" cy="990600"/>
            <a:chOff x="4416" y="2496"/>
            <a:chExt cx="384" cy="624"/>
          </a:xfrm>
        </p:grpSpPr>
        <p:sp>
          <p:nvSpPr>
            <p:cNvPr id="5133" name="Oval 11">
              <a:extLst>
                <a:ext uri="{FF2B5EF4-FFF2-40B4-BE49-F238E27FC236}">
                  <a16:creationId xmlns:a16="http://schemas.microsoft.com/office/drawing/2014/main" id="{14B23846-201F-384F-A150-5F72730CC0ED}"/>
                </a:ext>
              </a:extLst>
            </p:cNvPr>
            <p:cNvSpPr>
              <a:spLocks noChangeArrowheads="1"/>
            </p:cNvSpPr>
            <p:nvPr/>
          </p:nvSpPr>
          <p:spPr bwMode="auto">
            <a:xfrm>
              <a:off x="4416"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S5</a:t>
              </a:r>
            </a:p>
            <a:p>
              <a:pPr algn="ctr">
                <a:defRPr/>
              </a:pPr>
              <a:r>
                <a:rPr lang="en-US" altLang="ko-KR" sz="1400">
                  <a:latin typeface="Tahoma" charset="0"/>
                  <a:ea typeface="굴림" charset="-127"/>
                </a:rPr>
                <a:t>[open]</a:t>
              </a:r>
            </a:p>
          </p:txBody>
        </p:sp>
        <p:cxnSp>
          <p:nvCxnSpPr>
            <p:cNvPr id="5134" name="AutoShape 16">
              <a:extLst>
                <a:ext uri="{FF2B5EF4-FFF2-40B4-BE49-F238E27FC236}">
                  <a16:creationId xmlns:a16="http://schemas.microsoft.com/office/drawing/2014/main" id="{0D3FEE97-4258-F24A-800A-EE3A8A7D1A21}"/>
                </a:ext>
              </a:extLst>
            </p:cNvPr>
            <p:cNvCxnSpPr>
              <a:cxnSpLocks noChangeShapeType="1"/>
              <a:stCxn id="5151" idx="4"/>
              <a:endCxn id="5133" idx="0"/>
            </p:cNvCxnSpPr>
            <p:nvPr/>
          </p:nvCxnSpPr>
          <p:spPr bwMode="auto">
            <a:xfrm flipH="1">
              <a:off x="460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135" name="Text Box 28">
              <a:extLst>
                <a:ext uri="{FF2B5EF4-FFF2-40B4-BE49-F238E27FC236}">
                  <a16:creationId xmlns:a16="http://schemas.microsoft.com/office/drawing/2014/main" id="{3E070C38-895F-EA4F-9805-F70058DD9BEB}"/>
                </a:ext>
              </a:extLst>
            </p:cNvPr>
            <p:cNvSpPr txBox="1">
              <a:spLocks noChangeArrowheads="1"/>
            </p:cNvSpPr>
            <p:nvPr/>
          </p:nvSpPr>
          <p:spPr bwMode="auto">
            <a:xfrm>
              <a:off x="4512"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제목 1">
            <a:extLst>
              <a:ext uri="{FF2B5EF4-FFF2-40B4-BE49-F238E27FC236}">
                <a16:creationId xmlns:a16="http://schemas.microsoft.com/office/drawing/2014/main" id="{880C46D2-5B24-0444-9BCC-D19E9F206D41}"/>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63490" name="내용 개체 틀 2">
            <a:extLst>
              <a:ext uri="{FF2B5EF4-FFF2-40B4-BE49-F238E27FC236}">
                <a16:creationId xmlns:a16="http://schemas.microsoft.com/office/drawing/2014/main" id="{8DBF2353-35A5-4A4D-A557-8FD2A12B985A}"/>
              </a:ext>
            </a:extLst>
          </p:cNvPr>
          <p:cNvSpPr>
            <a:spLocks noGrp="1"/>
          </p:cNvSpPr>
          <p:nvPr>
            <p:ph idx="1"/>
          </p:nvPr>
        </p:nvSpPr>
        <p:spPr/>
        <p:txBody>
          <a:bodyPr/>
          <a:lstStyle/>
          <a:p>
            <a:endParaRPr lang="ko-KR" altLang="en-US">
              <a:ea typeface="굴림" panose="020B0600000101010101" pitchFamily="34" charset="-127"/>
            </a:endParaRPr>
          </a:p>
        </p:txBody>
      </p:sp>
      <p:sp>
        <p:nvSpPr>
          <p:cNvPr id="63491" name="바닥글 개체 틀 3">
            <a:extLst>
              <a:ext uri="{FF2B5EF4-FFF2-40B4-BE49-F238E27FC236}">
                <a16:creationId xmlns:a16="http://schemas.microsoft.com/office/drawing/2014/main" id="{02CF63A9-01E3-DD48-8BB5-9EA16549C787}"/>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77155514-6C83-5044-A6D8-E9D8FDBCF458}"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30</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3492" name="그림 4">
            <a:extLst>
              <a:ext uri="{FF2B5EF4-FFF2-40B4-BE49-F238E27FC236}">
                <a16:creationId xmlns:a16="http://schemas.microsoft.com/office/drawing/2014/main" id="{2F9C9707-9C36-2141-BB8D-527E27A4029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그림 6">
            <a:extLst>
              <a:ext uri="{FF2B5EF4-FFF2-40B4-BE49-F238E27FC236}">
                <a16:creationId xmlns:a16="http://schemas.microsoft.com/office/drawing/2014/main" id="{02482779-7E07-224D-8CD1-2AABFEEB32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2847975"/>
            <a:ext cx="41783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모서리가 둥근 직사각형 7">
            <a:extLst>
              <a:ext uri="{FF2B5EF4-FFF2-40B4-BE49-F238E27FC236}">
                <a16:creationId xmlns:a16="http://schemas.microsoft.com/office/drawing/2014/main" id="{7E9797D9-5CAD-0842-9625-C1E5494F0FCE}"/>
              </a:ext>
            </a:extLst>
          </p:cNvPr>
          <p:cNvSpPr>
            <a:spLocks noChangeArrowheads="1"/>
          </p:cNvSpPr>
          <p:nvPr/>
        </p:nvSpPr>
        <p:spPr bwMode="auto">
          <a:xfrm>
            <a:off x="7847013" y="5040313"/>
            <a:ext cx="546100" cy="512762"/>
          </a:xfrm>
          <a:prstGeom prst="roundRect">
            <a:avLst>
              <a:gd name="adj" fmla="val 16667"/>
            </a:avLst>
          </a:prstGeom>
          <a:solidFill>
            <a:srgbClr val="FF66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9" name="타원 8">
            <a:extLst>
              <a:ext uri="{FF2B5EF4-FFF2-40B4-BE49-F238E27FC236}">
                <a16:creationId xmlns:a16="http://schemas.microsoft.com/office/drawing/2014/main" id="{E0EAEB0F-6B05-564B-9E8B-44D60A8C7538}"/>
              </a:ext>
            </a:extLst>
          </p:cNvPr>
          <p:cNvSpPr>
            <a:spLocks noChangeArrowheads="1"/>
          </p:cNvSpPr>
          <p:nvPr/>
        </p:nvSpPr>
        <p:spPr bwMode="auto">
          <a:xfrm>
            <a:off x="3538538" y="4576763"/>
            <a:ext cx="301625" cy="268287"/>
          </a:xfrm>
          <a:prstGeom prst="ellipse">
            <a:avLst/>
          </a:prstGeom>
          <a:solidFill>
            <a:srgbClr val="FF66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0" name="타원 9">
            <a:extLst>
              <a:ext uri="{FF2B5EF4-FFF2-40B4-BE49-F238E27FC236}">
                <a16:creationId xmlns:a16="http://schemas.microsoft.com/office/drawing/2014/main" id="{F0DB7DD4-F1B4-5E4B-B737-345D334E4E3C}"/>
              </a:ext>
            </a:extLst>
          </p:cNvPr>
          <p:cNvSpPr>
            <a:spLocks noChangeArrowheads="1"/>
          </p:cNvSpPr>
          <p:nvPr/>
        </p:nvSpPr>
        <p:spPr bwMode="auto">
          <a:xfrm>
            <a:off x="3538538" y="5116513"/>
            <a:ext cx="301625" cy="268287"/>
          </a:xfrm>
          <a:prstGeom prst="ellipse">
            <a:avLst/>
          </a:prstGeom>
          <a:solidFill>
            <a:srgbClr val="FF66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1" name="모서리가 둥근 직사각형 10">
            <a:extLst>
              <a:ext uri="{FF2B5EF4-FFF2-40B4-BE49-F238E27FC236}">
                <a16:creationId xmlns:a16="http://schemas.microsoft.com/office/drawing/2014/main" id="{CC25773A-A0E6-784E-9FE4-FBB9FDAD6E1D}"/>
              </a:ext>
            </a:extLst>
          </p:cNvPr>
          <p:cNvSpPr>
            <a:spLocks noChangeArrowheads="1"/>
          </p:cNvSpPr>
          <p:nvPr/>
        </p:nvSpPr>
        <p:spPr bwMode="auto">
          <a:xfrm>
            <a:off x="928688" y="3465513"/>
            <a:ext cx="2159000" cy="244475"/>
          </a:xfrm>
          <a:prstGeom prst="roundRect">
            <a:avLst>
              <a:gd name="adj" fmla="val 16667"/>
            </a:avLst>
          </a:prstGeom>
          <a:solidFill>
            <a:srgbClr val="00FFFF">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2" name="모서리가 둥근 직사각형 11">
            <a:extLst>
              <a:ext uri="{FF2B5EF4-FFF2-40B4-BE49-F238E27FC236}">
                <a16:creationId xmlns:a16="http://schemas.microsoft.com/office/drawing/2014/main" id="{EAAA951A-E355-8741-9651-40FFEC049755}"/>
              </a:ext>
            </a:extLst>
          </p:cNvPr>
          <p:cNvSpPr>
            <a:spLocks noChangeArrowheads="1"/>
          </p:cNvSpPr>
          <p:nvPr/>
        </p:nvSpPr>
        <p:spPr bwMode="auto">
          <a:xfrm>
            <a:off x="5356225" y="1995488"/>
            <a:ext cx="254000"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3" name="모서리가 둥근 직사각형 12">
            <a:extLst>
              <a:ext uri="{FF2B5EF4-FFF2-40B4-BE49-F238E27FC236}">
                <a16:creationId xmlns:a16="http://schemas.microsoft.com/office/drawing/2014/main" id="{039493F5-0C3A-7049-837B-F06E75D13F8B}"/>
              </a:ext>
            </a:extLst>
          </p:cNvPr>
          <p:cNvSpPr>
            <a:spLocks noChangeArrowheads="1"/>
          </p:cNvSpPr>
          <p:nvPr/>
        </p:nvSpPr>
        <p:spPr bwMode="auto">
          <a:xfrm>
            <a:off x="5356225" y="2636838"/>
            <a:ext cx="254000"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4" name="모서리가 둥근 직사각형 13">
            <a:extLst>
              <a:ext uri="{FF2B5EF4-FFF2-40B4-BE49-F238E27FC236}">
                <a16:creationId xmlns:a16="http://schemas.microsoft.com/office/drawing/2014/main" id="{B18BA487-4415-0B40-B768-2A2C3659D99E}"/>
              </a:ext>
            </a:extLst>
          </p:cNvPr>
          <p:cNvSpPr>
            <a:spLocks noChangeArrowheads="1"/>
          </p:cNvSpPr>
          <p:nvPr/>
        </p:nvSpPr>
        <p:spPr bwMode="auto">
          <a:xfrm>
            <a:off x="5403850" y="3257550"/>
            <a:ext cx="254000"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5" name="모서리가 둥근 직사각형 14">
            <a:extLst>
              <a:ext uri="{FF2B5EF4-FFF2-40B4-BE49-F238E27FC236}">
                <a16:creationId xmlns:a16="http://schemas.microsoft.com/office/drawing/2014/main" id="{889A5831-DAB7-214E-B68F-5189F189F590}"/>
              </a:ext>
            </a:extLst>
          </p:cNvPr>
          <p:cNvSpPr>
            <a:spLocks noChangeArrowheads="1"/>
          </p:cNvSpPr>
          <p:nvPr/>
        </p:nvSpPr>
        <p:spPr bwMode="auto">
          <a:xfrm>
            <a:off x="5440363" y="4487863"/>
            <a:ext cx="255587"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6" name="모서리가 둥근 직사각형 15">
            <a:extLst>
              <a:ext uri="{FF2B5EF4-FFF2-40B4-BE49-F238E27FC236}">
                <a16:creationId xmlns:a16="http://schemas.microsoft.com/office/drawing/2014/main" id="{CB93D61F-3ABB-D34A-9939-819D355D4B66}"/>
              </a:ext>
            </a:extLst>
          </p:cNvPr>
          <p:cNvSpPr>
            <a:spLocks noChangeArrowheads="1"/>
          </p:cNvSpPr>
          <p:nvPr/>
        </p:nvSpPr>
        <p:spPr bwMode="auto">
          <a:xfrm>
            <a:off x="931863" y="3756025"/>
            <a:ext cx="2159000" cy="244475"/>
          </a:xfrm>
          <a:prstGeom prst="roundRect">
            <a:avLst>
              <a:gd name="adj" fmla="val 16667"/>
            </a:avLst>
          </a:prstGeom>
          <a:solidFill>
            <a:srgbClr val="FF00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7" name="모서리가 둥근 직사각형 16">
            <a:extLst>
              <a:ext uri="{FF2B5EF4-FFF2-40B4-BE49-F238E27FC236}">
                <a16:creationId xmlns:a16="http://schemas.microsoft.com/office/drawing/2014/main" id="{8302BC00-C5E3-AA4F-A4CC-E2299F982896}"/>
              </a:ext>
            </a:extLst>
          </p:cNvPr>
          <p:cNvSpPr>
            <a:spLocks noChangeArrowheads="1"/>
          </p:cNvSpPr>
          <p:nvPr/>
        </p:nvSpPr>
        <p:spPr bwMode="auto">
          <a:xfrm>
            <a:off x="5695950" y="1995488"/>
            <a:ext cx="254000"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8" name="모서리가 둥근 직사각형 17">
            <a:extLst>
              <a:ext uri="{FF2B5EF4-FFF2-40B4-BE49-F238E27FC236}">
                <a16:creationId xmlns:a16="http://schemas.microsoft.com/office/drawing/2014/main" id="{1ED667BA-5D5F-404C-BB0F-22AE4953C50F}"/>
              </a:ext>
            </a:extLst>
          </p:cNvPr>
          <p:cNvSpPr>
            <a:spLocks noChangeArrowheads="1"/>
          </p:cNvSpPr>
          <p:nvPr/>
        </p:nvSpPr>
        <p:spPr bwMode="auto">
          <a:xfrm>
            <a:off x="6051550" y="4483100"/>
            <a:ext cx="255588"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9" name="모서리가 둥근 직사각형 18">
            <a:extLst>
              <a:ext uri="{FF2B5EF4-FFF2-40B4-BE49-F238E27FC236}">
                <a16:creationId xmlns:a16="http://schemas.microsoft.com/office/drawing/2014/main" id="{AAB31C77-AB4F-6243-A62C-78C5D2CC5C13}"/>
              </a:ext>
            </a:extLst>
          </p:cNvPr>
          <p:cNvSpPr>
            <a:spLocks noChangeArrowheads="1"/>
          </p:cNvSpPr>
          <p:nvPr/>
        </p:nvSpPr>
        <p:spPr bwMode="auto">
          <a:xfrm>
            <a:off x="6008688" y="3257550"/>
            <a:ext cx="254000"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0" name="모서리가 둥근 직사각형 19">
            <a:extLst>
              <a:ext uri="{FF2B5EF4-FFF2-40B4-BE49-F238E27FC236}">
                <a16:creationId xmlns:a16="http://schemas.microsoft.com/office/drawing/2014/main" id="{2ED84A14-F631-B94D-AC32-A89DBE1C5325}"/>
              </a:ext>
            </a:extLst>
          </p:cNvPr>
          <p:cNvSpPr>
            <a:spLocks noChangeArrowheads="1"/>
          </p:cNvSpPr>
          <p:nvPr/>
        </p:nvSpPr>
        <p:spPr bwMode="auto">
          <a:xfrm>
            <a:off x="6008688" y="2636838"/>
            <a:ext cx="254000"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2" name="모서리가 둥근 직사각형 21">
            <a:extLst>
              <a:ext uri="{FF2B5EF4-FFF2-40B4-BE49-F238E27FC236}">
                <a16:creationId xmlns:a16="http://schemas.microsoft.com/office/drawing/2014/main" id="{7395F659-3FDC-0B4B-8FDA-BB25556D3CD5}"/>
              </a:ext>
            </a:extLst>
          </p:cNvPr>
          <p:cNvSpPr>
            <a:spLocks noChangeArrowheads="1"/>
          </p:cNvSpPr>
          <p:nvPr/>
        </p:nvSpPr>
        <p:spPr bwMode="auto">
          <a:xfrm>
            <a:off x="928688" y="4032250"/>
            <a:ext cx="2159000" cy="244475"/>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4" name="모서리가 둥근 직사각형 23">
            <a:extLst>
              <a:ext uri="{FF2B5EF4-FFF2-40B4-BE49-F238E27FC236}">
                <a16:creationId xmlns:a16="http://schemas.microsoft.com/office/drawing/2014/main" id="{8F79E969-4A23-C04D-956E-29AD390202B4}"/>
              </a:ext>
            </a:extLst>
          </p:cNvPr>
          <p:cNvSpPr>
            <a:spLocks noChangeArrowheads="1"/>
          </p:cNvSpPr>
          <p:nvPr/>
        </p:nvSpPr>
        <p:spPr bwMode="auto">
          <a:xfrm>
            <a:off x="5695950" y="2636838"/>
            <a:ext cx="254000" cy="54610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5" name="모서리가 둥근 직사각형 24">
            <a:extLst>
              <a:ext uri="{FF2B5EF4-FFF2-40B4-BE49-F238E27FC236}">
                <a16:creationId xmlns:a16="http://schemas.microsoft.com/office/drawing/2014/main" id="{FA2A0842-4C53-BF47-B8EF-F8C10176AECE}"/>
              </a:ext>
            </a:extLst>
          </p:cNvPr>
          <p:cNvSpPr>
            <a:spLocks noChangeArrowheads="1"/>
          </p:cNvSpPr>
          <p:nvPr/>
        </p:nvSpPr>
        <p:spPr bwMode="auto">
          <a:xfrm>
            <a:off x="6300788" y="2647950"/>
            <a:ext cx="254000" cy="547688"/>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6" name="모서리가 둥근 직사각형 25">
            <a:extLst>
              <a:ext uri="{FF2B5EF4-FFF2-40B4-BE49-F238E27FC236}">
                <a16:creationId xmlns:a16="http://schemas.microsoft.com/office/drawing/2014/main" id="{8842A91E-16A0-F448-BEB4-0D27A7C237B1}"/>
              </a:ext>
            </a:extLst>
          </p:cNvPr>
          <p:cNvSpPr>
            <a:spLocks noChangeArrowheads="1"/>
          </p:cNvSpPr>
          <p:nvPr/>
        </p:nvSpPr>
        <p:spPr bwMode="auto">
          <a:xfrm>
            <a:off x="6643688" y="4437063"/>
            <a:ext cx="254000" cy="54768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7" name="모서리가 둥근 직사각형 26">
            <a:extLst>
              <a:ext uri="{FF2B5EF4-FFF2-40B4-BE49-F238E27FC236}">
                <a16:creationId xmlns:a16="http://schemas.microsoft.com/office/drawing/2014/main" id="{D53A7584-6021-6645-BD02-4B94B80BE92D}"/>
              </a:ext>
            </a:extLst>
          </p:cNvPr>
          <p:cNvSpPr>
            <a:spLocks noChangeArrowheads="1"/>
          </p:cNvSpPr>
          <p:nvPr/>
        </p:nvSpPr>
        <p:spPr bwMode="auto">
          <a:xfrm>
            <a:off x="6613525" y="3233738"/>
            <a:ext cx="255588" cy="54610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8" name="모서리가 둥근 직사각형 27">
            <a:extLst>
              <a:ext uri="{FF2B5EF4-FFF2-40B4-BE49-F238E27FC236}">
                <a16:creationId xmlns:a16="http://schemas.microsoft.com/office/drawing/2014/main" id="{C20E8FB2-7FF7-0541-A227-0F8238A4DEB7}"/>
              </a:ext>
            </a:extLst>
          </p:cNvPr>
          <p:cNvSpPr>
            <a:spLocks noChangeArrowheads="1"/>
          </p:cNvSpPr>
          <p:nvPr/>
        </p:nvSpPr>
        <p:spPr bwMode="auto">
          <a:xfrm>
            <a:off x="928688" y="4337050"/>
            <a:ext cx="2159000" cy="244475"/>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29" name="모서리가 둥근 직사각형 28">
            <a:extLst>
              <a:ext uri="{FF2B5EF4-FFF2-40B4-BE49-F238E27FC236}">
                <a16:creationId xmlns:a16="http://schemas.microsoft.com/office/drawing/2014/main" id="{8E8A7F7B-2FCB-8440-A0EF-6FAE6F471CFE}"/>
              </a:ext>
            </a:extLst>
          </p:cNvPr>
          <p:cNvSpPr>
            <a:spLocks noChangeArrowheads="1"/>
          </p:cNvSpPr>
          <p:nvPr/>
        </p:nvSpPr>
        <p:spPr bwMode="auto">
          <a:xfrm>
            <a:off x="7235825" y="4437063"/>
            <a:ext cx="254000" cy="547687"/>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0" name="모서리가 둥근 직사각형 29">
            <a:extLst>
              <a:ext uri="{FF2B5EF4-FFF2-40B4-BE49-F238E27FC236}">
                <a16:creationId xmlns:a16="http://schemas.microsoft.com/office/drawing/2014/main" id="{AED69D76-A9A8-4441-BA79-9A0D849C4537}"/>
              </a:ext>
            </a:extLst>
          </p:cNvPr>
          <p:cNvSpPr>
            <a:spLocks noChangeArrowheads="1"/>
          </p:cNvSpPr>
          <p:nvPr/>
        </p:nvSpPr>
        <p:spPr bwMode="auto">
          <a:xfrm>
            <a:off x="6311900" y="3257550"/>
            <a:ext cx="254000" cy="5461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1" name="모서리가 둥근 직사각형 30">
            <a:extLst>
              <a:ext uri="{FF2B5EF4-FFF2-40B4-BE49-F238E27FC236}">
                <a16:creationId xmlns:a16="http://schemas.microsoft.com/office/drawing/2014/main" id="{421AE21A-AA89-494B-8394-E55FE541DDA9}"/>
              </a:ext>
            </a:extLst>
          </p:cNvPr>
          <p:cNvSpPr>
            <a:spLocks noChangeArrowheads="1"/>
          </p:cNvSpPr>
          <p:nvPr/>
        </p:nvSpPr>
        <p:spPr bwMode="auto">
          <a:xfrm>
            <a:off x="6910388" y="3233738"/>
            <a:ext cx="255587" cy="5461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2" name="모서리가 둥근 직사각형 31">
            <a:extLst>
              <a:ext uri="{FF2B5EF4-FFF2-40B4-BE49-F238E27FC236}">
                <a16:creationId xmlns:a16="http://schemas.microsoft.com/office/drawing/2014/main" id="{3D1C7C52-5715-0748-B72C-75F232E0EB0A}"/>
              </a:ext>
            </a:extLst>
          </p:cNvPr>
          <p:cNvSpPr>
            <a:spLocks noChangeArrowheads="1"/>
          </p:cNvSpPr>
          <p:nvPr/>
        </p:nvSpPr>
        <p:spPr bwMode="auto">
          <a:xfrm>
            <a:off x="927100" y="4845050"/>
            <a:ext cx="2159000" cy="244475"/>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3" name="모서리가 둥근 직사각형 32">
            <a:extLst>
              <a:ext uri="{FF2B5EF4-FFF2-40B4-BE49-F238E27FC236}">
                <a16:creationId xmlns:a16="http://schemas.microsoft.com/office/drawing/2014/main" id="{21123A58-BAAD-294C-AF4A-6ACB23278BC1}"/>
              </a:ext>
            </a:extLst>
          </p:cNvPr>
          <p:cNvSpPr>
            <a:spLocks noChangeArrowheads="1"/>
          </p:cNvSpPr>
          <p:nvPr/>
        </p:nvSpPr>
        <p:spPr bwMode="auto">
          <a:xfrm>
            <a:off x="6343650" y="4464050"/>
            <a:ext cx="254000" cy="546100"/>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4" name="모서리가 둥근 직사각형 33">
            <a:extLst>
              <a:ext uri="{FF2B5EF4-FFF2-40B4-BE49-F238E27FC236}">
                <a16:creationId xmlns:a16="http://schemas.microsoft.com/office/drawing/2014/main" id="{3914B672-0835-AE4E-B46C-49B9300AD585}"/>
              </a:ext>
            </a:extLst>
          </p:cNvPr>
          <p:cNvSpPr>
            <a:spLocks noChangeArrowheads="1"/>
          </p:cNvSpPr>
          <p:nvPr/>
        </p:nvSpPr>
        <p:spPr bwMode="auto">
          <a:xfrm>
            <a:off x="6940550" y="4437063"/>
            <a:ext cx="254000" cy="547687"/>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5" name="모서리가 둥근 직사각형 34">
            <a:extLst>
              <a:ext uri="{FF2B5EF4-FFF2-40B4-BE49-F238E27FC236}">
                <a16:creationId xmlns:a16="http://schemas.microsoft.com/office/drawing/2014/main" id="{DBBB6A7D-B63E-5F40-8AF5-C2170ED47687}"/>
              </a:ext>
            </a:extLst>
          </p:cNvPr>
          <p:cNvSpPr>
            <a:spLocks noChangeArrowheads="1"/>
          </p:cNvSpPr>
          <p:nvPr/>
        </p:nvSpPr>
        <p:spPr bwMode="auto">
          <a:xfrm>
            <a:off x="7545388" y="4440238"/>
            <a:ext cx="254000" cy="546100"/>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6" name="모서리가 둥근 직사각형 35">
            <a:extLst>
              <a:ext uri="{FF2B5EF4-FFF2-40B4-BE49-F238E27FC236}">
                <a16:creationId xmlns:a16="http://schemas.microsoft.com/office/drawing/2014/main" id="{64A1929E-F761-AF4B-9F64-AADB0DA9977A}"/>
              </a:ext>
            </a:extLst>
          </p:cNvPr>
          <p:cNvSpPr>
            <a:spLocks noChangeArrowheads="1"/>
          </p:cNvSpPr>
          <p:nvPr/>
        </p:nvSpPr>
        <p:spPr bwMode="auto">
          <a:xfrm>
            <a:off x="5703888" y="3260725"/>
            <a:ext cx="254000" cy="5461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37" name="모서리가 둥근 직사각형 36">
            <a:extLst>
              <a:ext uri="{FF2B5EF4-FFF2-40B4-BE49-F238E27FC236}">
                <a16:creationId xmlns:a16="http://schemas.microsoft.com/office/drawing/2014/main" id="{1A57E92B-C5ED-D844-879B-6050555D7F3F}"/>
              </a:ext>
            </a:extLst>
          </p:cNvPr>
          <p:cNvSpPr>
            <a:spLocks noChangeArrowheads="1"/>
          </p:cNvSpPr>
          <p:nvPr/>
        </p:nvSpPr>
        <p:spPr bwMode="auto">
          <a:xfrm>
            <a:off x="5729288" y="4483100"/>
            <a:ext cx="254000" cy="546100"/>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fill="hold"/>
                                        <p:tgtEl>
                                          <p:spTgt spid="30"/>
                                        </p:tgtEl>
                                        <p:attrNameLst>
                                          <p:attrName>ppt_x</p:attrName>
                                        </p:attrNameLst>
                                      </p:cBhvr>
                                      <p:tavLst>
                                        <p:tav tm="0">
                                          <p:val>
                                            <p:strVal val="#ppt_x"/>
                                          </p:val>
                                        </p:tav>
                                        <p:tav tm="100000">
                                          <p:val>
                                            <p:strVal val="#ppt_x"/>
                                          </p:val>
                                        </p:tav>
                                      </p:tavLst>
                                    </p:anim>
                                    <p:anim calcmode="lin" valueType="num">
                                      <p:cBhvr additive="base">
                                        <p:cTn id="96" dur="500" fill="hold"/>
                                        <p:tgtEl>
                                          <p:spTgt spid="3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additive="base">
                                        <p:cTn id="99" dur="500" fill="hold"/>
                                        <p:tgtEl>
                                          <p:spTgt spid="31"/>
                                        </p:tgtEl>
                                        <p:attrNameLst>
                                          <p:attrName>ppt_x</p:attrName>
                                        </p:attrNameLst>
                                      </p:cBhvr>
                                      <p:tavLst>
                                        <p:tav tm="0">
                                          <p:val>
                                            <p:strVal val="#ppt_x"/>
                                          </p:val>
                                        </p:tav>
                                        <p:tav tm="100000">
                                          <p:val>
                                            <p:strVal val="#ppt_x"/>
                                          </p:val>
                                        </p:tav>
                                      </p:tavLst>
                                    </p:anim>
                                    <p:anim calcmode="lin" valueType="num">
                                      <p:cBhvr additive="base">
                                        <p:cTn id="100" dur="500" fill="hold"/>
                                        <p:tgtEl>
                                          <p:spTgt spid="3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additive="base">
                                        <p:cTn id="117" dur="500" fill="hold"/>
                                        <p:tgtEl>
                                          <p:spTgt spid="33"/>
                                        </p:tgtEl>
                                        <p:attrNameLst>
                                          <p:attrName>ppt_x</p:attrName>
                                        </p:attrNameLst>
                                      </p:cBhvr>
                                      <p:tavLst>
                                        <p:tav tm="0">
                                          <p:val>
                                            <p:strVal val="#ppt_x"/>
                                          </p:val>
                                        </p:tav>
                                        <p:tav tm="100000">
                                          <p:val>
                                            <p:strVal val="#ppt_x"/>
                                          </p:val>
                                        </p:tav>
                                      </p:tavLst>
                                    </p:anim>
                                    <p:anim calcmode="lin" valueType="num">
                                      <p:cBhvr additive="base">
                                        <p:cTn id="118" dur="500" fill="hold"/>
                                        <p:tgtEl>
                                          <p:spTgt spid="33"/>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 calcmode="lin" valueType="num">
                                      <p:cBhvr additive="base">
                                        <p:cTn id="121" dur="500" fill="hold"/>
                                        <p:tgtEl>
                                          <p:spTgt spid="34"/>
                                        </p:tgtEl>
                                        <p:attrNameLst>
                                          <p:attrName>ppt_x</p:attrName>
                                        </p:attrNameLst>
                                      </p:cBhvr>
                                      <p:tavLst>
                                        <p:tav tm="0">
                                          <p:val>
                                            <p:strVal val="#ppt_x"/>
                                          </p:val>
                                        </p:tav>
                                        <p:tav tm="100000">
                                          <p:val>
                                            <p:strVal val="#ppt_x"/>
                                          </p:val>
                                        </p:tav>
                                      </p:tavLst>
                                    </p:anim>
                                    <p:anim calcmode="lin" valueType="num">
                                      <p:cBhvr additive="base">
                                        <p:cTn id="122" dur="500" fill="hold"/>
                                        <p:tgtEl>
                                          <p:spTgt spid="34"/>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 calcmode="lin" valueType="num">
                                      <p:cBhvr additive="base">
                                        <p:cTn id="125" dur="500" fill="hold"/>
                                        <p:tgtEl>
                                          <p:spTgt spid="35"/>
                                        </p:tgtEl>
                                        <p:attrNameLst>
                                          <p:attrName>ppt_x</p:attrName>
                                        </p:attrNameLst>
                                      </p:cBhvr>
                                      <p:tavLst>
                                        <p:tav tm="0">
                                          <p:val>
                                            <p:strVal val="#ppt_x"/>
                                          </p:val>
                                        </p:tav>
                                        <p:tav tm="100000">
                                          <p:val>
                                            <p:strVal val="#ppt_x"/>
                                          </p:val>
                                        </p:tav>
                                      </p:tavLst>
                                    </p:anim>
                                    <p:anim calcmode="lin" valueType="num">
                                      <p:cBhvr additive="base">
                                        <p:cTn id="1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제목 1">
            <a:extLst>
              <a:ext uri="{FF2B5EF4-FFF2-40B4-BE49-F238E27FC236}">
                <a16:creationId xmlns:a16="http://schemas.microsoft.com/office/drawing/2014/main" id="{F14FDDC3-A983-2845-B28A-8283CDB5BD83}"/>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64514" name="내용 개체 틀 2">
            <a:extLst>
              <a:ext uri="{FF2B5EF4-FFF2-40B4-BE49-F238E27FC236}">
                <a16:creationId xmlns:a16="http://schemas.microsoft.com/office/drawing/2014/main" id="{21EB69F4-09F8-FA48-B700-F1693597AB39}"/>
              </a:ext>
            </a:extLst>
          </p:cNvPr>
          <p:cNvSpPr>
            <a:spLocks noGrp="1"/>
          </p:cNvSpPr>
          <p:nvPr>
            <p:ph idx="1"/>
          </p:nvPr>
        </p:nvSpPr>
        <p:spPr>
          <a:xfrm>
            <a:off x="463550" y="1620838"/>
            <a:ext cx="4568825" cy="4514850"/>
          </a:xfrm>
        </p:spPr>
        <p:txBody>
          <a:bodyPr/>
          <a:lstStyle/>
          <a:p>
            <a:r>
              <a:rPr lang="en-US" altLang="ko-KR" dirty="0">
                <a:ea typeface="굴림" panose="020B0600000101010101" pitchFamily="34" charset="-127"/>
              </a:rPr>
              <a:t>Check each equivalence candidate from top to down and left to right</a:t>
            </a:r>
          </a:p>
          <a:p>
            <a:r>
              <a:rPr lang="en-US" altLang="ko-KR" dirty="0">
                <a:ea typeface="굴림" panose="020B0600000101010101" pitchFamily="34" charset="-127"/>
              </a:rPr>
              <a:t>For each candidate, check to see if the next states are the same for each transition</a:t>
            </a:r>
          </a:p>
          <a:p>
            <a:r>
              <a:rPr lang="en-US" altLang="ko-KR" dirty="0">
                <a:ea typeface="굴림" panose="020B0600000101010101" pitchFamily="34" charset="-127"/>
              </a:rPr>
              <a:t>If not the same, cross out the candidate since the two states of the candidate have different state transition behavior</a:t>
            </a:r>
            <a:endParaRPr lang="ko-KR" altLang="en-US" dirty="0">
              <a:ea typeface="굴림" panose="020B0600000101010101" pitchFamily="34" charset="-127"/>
            </a:endParaRPr>
          </a:p>
        </p:txBody>
      </p:sp>
      <p:sp>
        <p:nvSpPr>
          <p:cNvPr id="64515" name="바닥글 개체 틀 3">
            <a:extLst>
              <a:ext uri="{FF2B5EF4-FFF2-40B4-BE49-F238E27FC236}">
                <a16:creationId xmlns:a16="http://schemas.microsoft.com/office/drawing/2014/main" id="{DC4A3A3F-9CCB-2041-97D0-7542ABE504D5}"/>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FEEC35C-A016-A34E-B3EF-9EBE4C66EC56}"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31</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4516" name="그림 4">
            <a:extLst>
              <a:ext uri="{FF2B5EF4-FFF2-40B4-BE49-F238E27FC236}">
                <a16:creationId xmlns:a16="http://schemas.microsoft.com/office/drawing/2014/main" id="{1BB7B00C-7805-DA44-9C04-955B8AFED4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모서리가 둥근 직사각형 8">
            <a:extLst>
              <a:ext uri="{FF2B5EF4-FFF2-40B4-BE49-F238E27FC236}">
                <a16:creationId xmlns:a16="http://schemas.microsoft.com/office/drawing/2014/main" id="{93E9BAEB-70E0-7C40-A9D5-D56CCDE7CA91}"/>
              </a:ext>
            </a:extLst>
          </p:cNvPr>
          <p:cNvSpPr>
            <a:spLocks noChangeArrowheads="1"/>
          </p:cNvSpPr>
          <p:nvPr/>
        </p:nvSpPr>
        <p:spPr bwMode="auto">
          <a:xfrm>
            <a:off x="5353050" y="2249488"/>
            <a:ext cx="587375" cy="28733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제목 1">
            <a:extLst>
              <a:ext uri="{FF2B5EF4-FFF2-40B4-BE49-F238E27FC236}">
                <a16:creationId xmlns:a16="http://schemas.microsoft.com/office/drawing/2014/main" id="{4590F2C2-4E37-F44A-8B2E-6F69D480CDC8}"/>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65538" name="내용 개체 틀 2">
            <a:extLst>
              <a:ext uri="{FF2B5EF4-FFF2-40B4-BE49-F238E27FC236}">
                <a16:creationId xmlns:a16="http://schemas.microsoft.com/office/drawing/2014/main" id="{8A17366C-E31E-7547-B579-B47D03AF90EB}"/>
              </a:ext>
            </a:extLst>
          </p:cNvPr>
          <p:cNvSpPr>
            <a:spLocks noGrp="1"/>
          </p:cNvSpPr>
          <p:nvPr>
            <p:ph idx="1"/>
          </p:nvPr>
        </p:nvSpPr>
        <p:spPr>
          <a:xfrm>
            <a:off x="463550" y="1620838"/>
            <a:ext cx="4568825" cy="4514850"/>
          </a:xfrm>
        </p:spPr>
        <p:txBody>
          <a:bodyPr/>
          <a:lstStyle/>
          <a:p>
            <a:r>
              <a:rPr lang="en-US" altLang="ko-KR" dirty="0">
                <a:ea typeface="굴림" panose="020B0600000101010101" pitchFamily="34" charset="-127"/>
              </a:rPr>
              <a:t>Check each equivalence candidate from top to down and left to right</a:t>
            </a:r>
          </a:p>
          <a:p>
            <a:r>
              <a:rPr lang="en-US" altLang="ko-KR" dirty="0">
                <a:ea typeface="굴림" panose="020B0600000101010101" pitchFamily="34" charset="-127"/>
              </a:rPr>
              <a:t>For each candidate, check to see if the next states are the same for each transition</a:t>
            </a:r>
          </a:p>
          <a:p>
            <a:r>
              <a:rPr lang="en-US" altLang="ko-KR" dirty="0">
                <a:ea typeface="굴림" panose="020B0600000101010101" pitchFamily="34" charset="-127"/>
              </a:rPr>
              <a:t>If not the same, cross out the candidate since the two states of the candidate have different state transition behavior</a:t>
            </a:r>
            <a:endParaRPr lang="ko-KR" altLang="en-US" dirty="0">
              <a:ea typeface="굴림" panose="020B0600000101010101" pitchFamily="34" charset="-127"/>
            </a:endParaRPr>
          </a:p>
        </p:txBody>
      </p:sp>
      <p:sp>
        <p:nvSpPr>
          <p:cNvPr id="65539" name="바닥글 개체 틀 3">
            <a:extLst>
              <a:ext uri="{FF2B5EF4-FFF2-40B4-BE49-F238E27FC236}">
                <a16:creationId xmlns:a16="http://schemas.microsoft.com/office/drawing/2014/main" id="{80189389-9CD8-AA45-B553-59975BB1170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173FC94E-1459-0546-9152-DD3ABFDFDA6D}"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32</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5540" name="그림 4">
            <a:extLst>
              <a:ext uri="{FF2B5EF4-FFF2-40B4-BE49-F238E27FC236}">
                <a16:creationId xmlns:a16="http://schemas.microsoft.com/office/drawing/2014/main" id="{091246CB-DE85-2344-BF90-2E61E1C65A3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모서리가 둥근 직사각형 37">
            <a:extLst>
              <a:ext uri="{FF2B5EF4-FFF2-40B4-BE49-F238E27FC236}">
                <a16:creationId xmlns:a16="http://schemas.microsoft.com/office/drawing/2014/main" id="{D124488C-9E53-F24F-BE26-A5E9BFA88A93}"/>
              </a:ext>
            </a:extLst>
          </p:cNvPr>
          <p:cNvSpPr>
            <a:spLocks noChangeArrowheads="1"/>
          </p:cNvSpPr>
          <p:nvPr/>
        </p:nvSpPr>
        <p:spPr bwMode="auto">
          <a:xfrm>
            <a:off x="5353050" y="2249488"/>
            <a:ext cx="587375" cy="28733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54279" name="아래쪽 화살표 5">
            <a:extLst>
              <a:ext uri="{FF2B5EF4-FFF2-40B4-BE49-F238E27FC236}">
                <a16:creationId xmlns:a16="http://schemas.microsoft.com/office/drawing/2014/main" id="{49E6FD26-25C2-C143-B685-788D41EE2CF7}"/>
              </a:ext>
            </a:extLst>
          </p:cNvPr>
          <p:cNvSpPr>
            <a:spLocks noChangeArrowheads="1"/>
          </p:cNvSpPr>
          <p:nvPr/>
        </p:nvSpPr>
        <p:spPr bwMode="auto">
          <a:xfrm flipV="1">
            <a:off x="6824663" y="4237038"/>
            <a:ext cx="169862" cy="1354137"/>
          </a:xfrm>
          <a:prstGeom prst="downArrow">
            <a:avLst>
              <a:gd name="adj1" fmla="val 50000"/>
              <a:gd name="adj2" fmla="val 49936"/>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54280" name="아래쪽 화살표 38">
            <a:extLst>
              <a:ext uri="{FF2B5EF4-FFF2-40B4-BE49-F238E27FC236}">
                <a16:creationId xmlns:a16="http://schemas.microsoft.com/office/drawing/2014/main" id="{5FBC442B-6F8A-0248-A8FC-E9704D016921}"/>
              </a:ext>
            </a:extLst>
          </p:cNvPr>
          <p:cNvSpPr>
            <a:spLocks noChangeArrowheads="1"/>
          </p:cNvSpPr>
          <p:nvPr/>
        </p:nvSpPr>
        <p:spPr bwMode="auto">
          <a:xfrm rot="5400000" flipV="1">
            <a:off x="6018212" y="3475038"/>
            <a:ext cx="169863" cy="1354138"/>
          </a:xfrm>
          <a:prstGeom prst="downArrow">
            <a:avLst>
              <a:gd name="adj1" fmla="val 50000"/>
              <a:gd name="adj2" fmla="val 4993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제목 1">
            <a:extLst>
              <a:ext uri="{FF2B5EF4-FFF2-40B4-BE49-F238E27FC236}">
                <a16:creationId xmlns:a16="http://schemas.microsoft.com/office/drawing/2014/main" id="{0DEDA132-6618-264B-AEC5-4825D32030B0}"/>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66562" name="내용 개체 틀 2">
            <a:extLst>
              <a:ext uri="{FF2B5EF4-FFF2-40B4-BE49-F238E27FC236}">
                <a16:creationId xmlns:a16="http://schemas.microsoft.com/office/drawing/2014/main" id="{960D99D6-5B08-5442-9D0E-F0E33B4E3037}"/>
              </a:ext>
            </a:extLst>
          </p:cNvPr>
          <p:cNvSpPr>
            <a:spLocks noGrp="1"/>
          </p:cNvSpPr>
          <p:nvPr>
            <p:ph idx="1"/>
          </p:nvPr>
        </p:nvSpPr>
        <p:spPr>
          <a:xfrm>
            <a:off x="463550" y="1620838"/>
            <a:ext cx="4568825" cy="4514850"/>
          </a:xfrm>
        </p:spPr>
        <p:txBody>
          <a:bodyPr/>
          <a:lstStyle/>
          <a:p>
            <a:r>
              <a:rPr lang="en-US" altLang="ko-KR" dirty="0">
                <a:ea typeface="굴림" panose="020B0600000101010101" pitchFamily="34" charset="-127"/>
              </a:rPr>
              <a:t>Check each equivalence candidate from top to down and left to right</a:t>
            </a:r>
          </a:p>
          <a:p>
            <a:r>
              <a:rPr lang="en-US" altLang="ko-KR" dirty="0">
                <a:ea typeface="굴림" panose="020B0600000101010101" pitchFamily="34" charset="-127"/>
              </a:rPr>
              <a:t>For each candidate, check to see if the next states are the same for each transition</a:t>
            </a:r>
          </a:p>
          <a:p>
            <a:r>
              <a:rPr lang="en-US" altLang="ko-KR" dirty="0">
                <a:ea typeface="굴림" panose="020B0600000101010101" pitchFamily="34" charset="-127"/>
              </a:rPr>
              <a:t>If not the same, cross out the candidate since the two states of the candidate have different state transition behavior</a:t>
            </a:r>
            <a:endParaRPr lang="ko-KR" altLang="en-US" dirty="0">
              <a:ea typeface="굴림" panose="020B0600000101010101" pitchFamily="34" charset="-127"/>
            </a:endParaRPr>
          </a:p>
        </p:txBody>
      </p:sp>
      <p:sp>
        <p:nvSpPr>
          <p:cNvPr id="66563" name="바닥글 개체 틀 3">
            <a:extLst>
              <a:ext uri="{FF2B5EF4-FFF2-40B4-BE49-F238E27FC236}">
                <a16:creationId xmlns:a16="http://schemas.microsoft.com/office/drawing/2014/main" id="{654DBCCD-4D80-C147-8940-3630E6A44EED}"/>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ED0F5B55-1232-4545-9DBE-25B9C2A7AD6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33</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6564" name="그림 4">
            <a:extLst>
              <a:ext uri="{FF2B5EF4-FFF2-40B4-BE49-F238E27FC236}">
                <a16:creationId xmlns:a16="http://schemas.microsoft.com/office/drawing/2014/main" id="{324970E7-D48E-704D-B6E1-38CB28F01C2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2" name="아래쪽 화살표 5">
            <a:extLst>
              <a:ext uri="{FF2B5EF4-FFF2-40B4-BE49-F238E27FC236}">
                <a16:creationId xmlns:a16="http://schemas.microsoft.com/office/drawing/2014/main" id="{D461C05D-4963-A946-A871-E26B07222503}"/>
              </a:ext>
            </a:extLst>
          </p:cNvPr>
          <p:cNvSpPr>
            <a:spLocks noChangeArrowheads="1"/>
          </p:cNvSpPr>
          <p:nvPr/>
        </p:nvSpPr>
        <p:spPr bwMode="auto">
          <a:xfrm flipV="1">
            <a:off x="6824663" y="4237038"/>
            <a:ext cx="169862" cy="1354137"/>
          </a:xfrm>
          <a:prstGeom prst="downArrow">
            <a:avLst>
              <a:gd name="adj1" fmla="val 50000"/>
              <a:gd name="adj2" fmla="val 49936"/>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55303" name="아래쪽 화살표 38">
            <a:extLst>
              <a:ext uri="{FF2B5EF4-FFF2-40B4-BE49-F238E27FC236}">
                <a16:creationId xmlns:a16="http://schemas.microsoft.com/office/drawing/2014/main" id="{3724E4B1-5856-0D4C-8195-E4C28DEFA68F}"/>
              </a:ext>
            </a:extLst>
          </p:cNvPr>
          <p:cNvSpPr>
            <a:spLocks noChangeArrowheads="1"/>
          </p:cNvSpPr>
          <p:nvPr/>
        </p:nvSpPr>
        <p:spPr bwMode="auto">
          <a:xfrm rot="5400000" flipV="1">
            <a:off x="6018212" y="3475038"/>
            <a:ext cx="169863" cy="1354138"/>
          </a:xfrm>
          <a:prstGeom prst="downArrow">
            <a:avLst>
              <a:gd name="adj1" fmla="val 50000"/>
              <a:gd name="adj2" fmla="val 4993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cxnSp>
        <p:nvCxnSpPr>
          <p:cNvPr id="55304" name="직선 연결선 7">
            <a:extLst>
              <a:ext uri="{FF2B5EF4-FFF2-40B4-BE49-F238E27FC236}">
                <a16:creationId xmlns:a16="http://schemas.microsoft.com/office/drawing/2014/main" id="{195B44AC-75F4-E14E-A777-10F70BBFAF03}"/>
              </a:ext>
            </a:extLst>
          </p:cNvPr>
          <p:cNvCxnSpPr>
            <a:cxnSpLocks noChangeShapeType="1"/>
          </p:cNvCxnSpPr>
          <p:nvPr/>
        </p:nvCxnSpPr>
        <p:spPr bwMode="auto">
          <a:xfrm flipH="1">
            <a:off x="5343525" y="1976438"/>
            <a:ext cx="596900"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305" name="직선 연결선 10">
            <a:extLst>
              <a:ext uri="{FF2B5EF4-FFF2-40B4-BE49-F238E27FC236}">
                <a16:creationId xmlns:a16="http://schemas.microsoft.com/office/drawing/2014/main" id="{09A84878-9091-754F-B9BA-81D487B2036D}"/>
              </a:ext>
            </a:extLst>
          </p:cNvPr>
          <p:cNvCxnSpPr>
            <a:cxnSpLocks noChangeShapeType="1"/>
          </p:cNvCxnSpPr>
          <p:nvPr/>
        </p:nvCxnSpPr>
        <p:spPr bwMode="auto">
          <a:xfrm>
            <a:off x="5349875" y="1976438"/>
            <a:ext cx="598488"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제목 1">
            <a:extLst>
              <a:ext uri="{FF2B5EF4-FFF2-40B4-BE49-F238E27FC236}">
                <a16:creationId xmlns:a16="http://schemas.microsoft.com/office/drawing/2014/main" id="{4BA48B86-B336-FA42-BB4D-6A4513AD9F35}"/>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67586" name="내용 개체 틀 2">
            <a:extLst>
              <a:ext uri="{FF2B5EF4-FFF2-40B4-BE49-F238E27FC236}">
                <a16:creationId xmlns:a16="http://schemas.microsoft.com/office/drawing/2014/main" id="{97A5A5FB-081B-C344-A129-5721F99FE01D}"/>
              </a:ext>
            </a:extLst>
          </p:cNvPr>
          <p:cNvSpPr>
            <a:spLocks noGrp="1"/>
          </p:cNvSpPr>
          <p:nvPr>
            <p:ph idx="1"/>
          </p:nvPr>
        </p:nvSpPr>
        <p:spPr>
          <a:xfrm>
            <a:off x="463550" y="1620838"/>
            <a:ext cx="4568825" cy="4514850"/>
          </a:xfrm>
        </p:spPr>
        <p:txBody>
          <a:bodyPr/>
          <a:lstStyle/>
          <a:p>
            <a:r>
              <a:rPr lang="en-US" altLang="ko-KR" dirty="0">
                <a:ea typeface="굴림" panose="020B0600000101010101" pitchFamily="34" charset="-127"/>
              </a:rPr>
              <a:t>Check each equivalence candidate from top to down and left to right</a:t>
            </a:r>
          </a:p>
          <a:p>
            <a:r>
              <a:rPr lang="en-US" altLang="ko-KR" dirty="0">
                <a:ea typeface="굴림" panose="020B0600000101010101" pitchFamily="34" charset="-127"/>
              </a:rPr>
              <a:t>For each candidate, check to see if the next states are the same for each transition</a:t>
            </a:r>
          </a:p>
          <a:p>
            <a:r>
              <a:rPr lang="en-US" altLang="ko-KR" dirty="0">
                <a:ea typeface="굴림" panose="020B0600000101010101" pitchFamily="34" charset="-127"/>
              </a:rPr>
              <a:t>If not the same, cross out the candidate since the two states of the candidate have different state transition behavior</a:t>
            </a:r>
            <a:endParaRPr lang="ko-KR" altLang="en-US" dirty="0">
              <a:ea typeface="굴림" panose="020B0600000101010101" pitchFamily="34" charset="-127"/>
            </a:endParaRPr>
          </a:p>
        </p:txBody>
      </p:sp>
      <p:sp>
        <p:nvSpPr>
          <p:cNvPr id="67587" name="바닥글 개체 틀 3">
            <a:extLst>
              <a:ext uri="{FF2B5EF4-FFF2-40B4-BE49-F238E27FC236}">
                <a16:creationId xmlns:a16="http://schemas.microsoft.com/office/drawing/2014/main" id="{46259777-DF36-E849-A361-4DFA73BC76E6}"/>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8D2F3E0-6853-C740-AAE7-FD9ED652F38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34</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7588" name="그림 4">
            <a:extLst>
              <a:ext uri="{FF2B5EF4-FFF2-40B4-BE49-F238E27FC236}">
                <a16:creationId xmlns:a16="http://schemas.microsoft.com/office/drawing/2014/main" id="{DFF38C87-FA3F-064F-84C3-6CC912FA0A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326" name="직선 연결선 7">
            <a:extLst>
              <a:ext uri="{FF2B5EF4-FFF2-40B4-BE49-F238E27FC236}">
                <a16:creationId xmlns:a16="http://schemas.microsoft.com/office/drawing/2014/main" id="{B215765F-201F-A84D-8818-5E842A850FEC}"/>
              </a:ext>
            </a:extLst>
          </p:cNvPr>
          <p:cNvCxnSpPr>
            <a:cxnSpLocks noChangeShapeType="1"/>
          </p:cNvCxnSpPr>
          <p:nvPr/>
        </p:nvCxnSpPr>
        <p:spPr bwMode="auto">
          <a:xfrm flipH="1">
            <a:off x="5343525" y="1976438"/>
            <a:ext cx="596900"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6327" name="직선 연결선 10">
            <a:extLst>
              <a:ext uri="{FF2B5EF4-FFF2-40B4-BE49-F238E27FC236}">
                <a16:creationId xmlns:a16="http://schemas.microsoft.com/office/drawing/2014/main" id="{1F6EF5DE-E290-9D4D-BD3F-E0B84FC0CFA8}"/>
              </a:ext>
            </a:extLst>
          </p:cNvPr>
          <p:cNvCxnSpPr>
            <a:cxnSpLocks noChangeShapeType="1"/>
          </p:cNvCxnSpPr>
          <p:nvPr/>
        </p:nvCxnSpPr>
        <p:spPr bwMode="auto">
          <a:xfrm>
            <a:off x="5349875" y="1976438"/>
            <a:ext cx="598488"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모서리가 둥근 직사각형 9">
            <a:extLst>
              <a:ext uri="{FF2B5EF4-FFF2-40B4-BE49-F238E27FC236}">
                <a16:creationId xmlns:a16="http://schemas.microsoft.com/office/drawing/2014/main" id="{B7CD0924-D64B-C449-8779-E77509C63B1F}"/>
              </a:ext>
            </a:extLst>
          </p:cNvPr>
          <p:cNvSpPr>
            <a:spLocks noChangeArrowheads="1"/>
          </p:cNvSpPr>
          <p:nvPr/>
        </p:nvSpPr>
        <p:spPr bwMode="auto">
          <a:xfrm>
            <a:off x="5359400" y="2876550"/>
            <a:ext cx="588963" cy="287338"/>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2" name="모서리가 둥근 직사각형 11">
            <a:extLst>
              <a:ext uri="{FF2B5EF4-FFF2-40B4-BE49-F238E27FC236}">
                <a16:creationId xmlns:a16="http://schemas.microsoft.com/office/drawing/2014/main" id="{966D3C1E-99F0-EA4C-8917-6B1EA3E212DF}"/>
              </a:ext>
            </a:extLst>
          </p:cNvPr>
          <p:cNvSpPr>
            <a:spLocks noChangeArrowheads="1"/>
          </p:cNvSpPr>
          <p:nvPr/>
        </p:nvSpPr>
        <p:spPr bwMode="auto">
          <a:xfrm>
            <a:off x="5402263" y="3495675"/>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3" name="모서리가 둥근 직사각형 12">
            <a:extLst>
              <a:ext uri="{FF2B5EF4-FFF2-40B4-BE49-F238E27FC236}">
                <a16:creationId xmlns:a16="http://schemas.microsoft.com/office/drawing/2014/main" id="{4465A298-E7F7-4D42-86CF-E61FA6E5004F}"/>
              </a:ext>
            </a:extLst>
          </p:cNvPr>
          <p:cNvSpPr>
            <a:spLocks noChangeArrowheads="1"/>
          </p:cNvSpPr>
          <p:nvPr/>
        </p:nvSpPr>
        <p:spPr bwMode="auto">
          <a:xfrm>
            <a:off x="5410200" y="4459288"/>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4" name="모서리가 둥근 직사각형 13">
            <a:extLst>
              <a:ext uri="{FF2B5EF4-FFF2-40B4-BE49-F238E27FC236}">
                <a16:creationId xmlns:a16="http://schemas.microsoft.com/office/drawing/2014/main" id="{F3D4332A-BAB3-EB4F-B58B-0602867955C9}"/>
              </a:ext>
            </a:extLst>
          </p:cNvPr>
          <p:cNvSpPr>
            <a:spLocks noChangeArrowheads="1"/>
          </p:cNvSpPr>
          <p:nvPr/>
        </p:nvSpPr>
        <p:spPr bwMode="auto">
          <a:xfrm>
            <a:off x="5989638" y="3227388"/>
            <a:ext cx="588962"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5" name="모서리가 둥근 직사각형 14">
            <a:extLst>
              <a:ext uri="{FF2B5EF4-FFF2-40B4-BE49-F238E27FC236}">
                <a16:creationId xmlns:a16="http://schemas.microsoft.com/office/drawing/2014/main" id="{59E362BA-3D45-8748-982D-7D35E186F830}"/>
              </a:ext>
            </a:extLst>
          </p:cNvPr>
          <p:cNvSpPr>
            <a:spLocks noChangeArrowheads="1"/>
          </p:cNvSpPr>
          <p:nvPr/>
        </p:nvSpPr>
        <p:spPr bwMode="auto">
          <a:xfrm>
            <a:off x="6627813" y="3505200"/>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6" name="모서리가 둥근 직사각형 15">
            <a:extLst>
              <a:ext uri="{FF2B5EF4-FFF2-40B4-BE49-F238E27FC236}">
                <a16:creationId xmlns:a16="http://schemas.microsoft.com/office/drawing/2014/main" id="{62AEC480-4DC4-C541-9569-04658969A7CD}"/>
              </a:ext>
            </a:extLst>
          </p:cNvPr>
          <p:cNvSpPr>
            <a:spLocks noChangeArrowheads="1"/>
          </p:cNvSpPr>
          <p:nvPr/>
        </p:nvSpPr>
        <p:spPr bwMode="auto">
          <a:xfrm>
            <a:off x="5997575" y="4699000"/>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
        <p:nvSpPr>
          <p:cNvPr id="17" name="모서리가 둥근 직사각형 16">
            <a:extLst>
              <a:ext uri="{FF2B5EF4-FFF2-40B4-BE49-F238E27FC236}">
                <a16:creationId xmlns:a16="http://schemas.microsoft.com/office/drawing/2014/main" id="{AFDA3722-E2CC-ED4F-831C-2416999D8A03}"/>
              </a:ext>
            </a:extLst>
          </p:cNvPr>
          <p:cNvSpPr>
            <a:spLocks noChangeArrowheads="1"/>
          </p:cNvSpPr>
          <p:nvPr/>
        </p:nvSpPr>
        <p:spPr bwMode="auto">
          <a:xfrm>
            <a:off x="6618288" y="4699000"/>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ko-KR" altLang="en-US">
              <a:ea typeface="굴림" panose="020B0600000101010101" pitchFamily="34" charset="-127"/>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제목 1">
            <a:extLst>
              <a:ext uri="{FF2B5EF4-FFF2-40B4-BE49-F238E27FC236}">
                <a16:creationId xmlns:a16="http://schemas.microsoft.com/office/drawing/2014/main" id="{00610605-D95C-174E-8175-DC82E74EF567}"/>
              </a:ext>
            </a:extLst>
          </p:cNvPr>
          <p:cNvSpPr>
            <a:spLocks noGrp="1"/>
          </p:cNvSpPr>
          <p:nvPr>
            <p:ph type="title"/>
          </p:nvPr>
        </p:nvSpPr>
        <p:spPr/>
        <p:txBody>
          <a:bodyPr/>
          <a:lstStyle/>
          <a:p>
            <a:r>
              <a:rPr lang="en-US" altLang="ko-KR">
                <a:ea typeface="굴림" panose="020B0600000101010101" pitchFamily="34" charset="-127"/>
              </a:rPr>
              <a:t>Results</a:t>
            </a:r>
            <a:endParaRPr lang="ko-KR" altLang="en-US">
              <a:ea typeface="굴림" panose="020B0600000101010101" pitchFamily="34" charset="-127"/>
            </a:endParaRPr>
          </a:p>
        </p:txBody>
      </p:sp>
      <p:sp>
        <p:nvSpPr>
          <p:cNvPr id="68610" name="내용 개체 틀 2">
            <a:extLst>
              <a:ext uri="{FF2B5EF4-FFF2-40B4-BE49-F238E27FC236}">
                <a16:creationId xmlns:a16="http://schemas.microsoft.com/office/drawing/2014/main" id="{6D281695-D26B-DD40-AB6B-23AC012994A0}"/>
              </a:ext>
            </a:extLst>
          </p:cNvPr>
          <p:cNvSpPr>
            <a:spLocks noGrp="1"/>
          </p:cNvSpPr>
          <p:nvPr>
            <p:ph idx="1"/>
          </p:nvPr>
        </p:nvSpPr>
        <p:spPr>
          <a:xfrm>
            <a:off x="463550" y="1620838"/>
            <a:ext cx="4213225" cy="4514850"/>
          </a:xfrm>
        </p:spPr>
        <p:txBody>
          <a:bodyPr/>
          <a:lstStyle/>
          <a:p>
            <a:r>
              <a:rPr lang="en-US" altLang="ko-KR">
                <a:ea typeface="굴림" panose="020B0600000101010101" pitchFamily="34" charset="-127"/>
              </a:rPr>
              <a:t>S3=S5, S4=S6, S1=S2</a:t>
            </a:r>
            <a:endParaRPr lang="ko-KR" altLang="en-US">
              <a:ea typeface="굴림" panose="020B0600000101010101" pitchFamily="34" charset="-127"/>
            </a:endParaRPr>
          </a:p>
        </p:txBody>
      </p:sp>
      <p:sp>
        <p:nvSpPr>
          <p:cNvPr id="68611" name="바닥글 개체 틀 3">
            <a:extLst>
              <a:ext uri="{FF2B5EF4-FFF2-40B4-BE49-F238E27FC236}">
                <a16:creationId xmlns:a16="http://schemas.microsoft.com/office/drawing/2014/main" id="{7D96C256-320C-9E46-820F-D2C06D1A72DF}"/>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0458AA88-87EE-034C-BD5B-BB78A287A17A}"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35</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68612" name="그림 4">
            <a:extLst>
              <a:ext uri="{FF2B5EF4-FFF2-40B4-BE49-F238E27FC236}">
                <a16:creationId xmlns:a16="http://schemas.microsoft.com/office/drawing/2014/main" id="{10102B67-C01F-024B-ADA9-D232ED8462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4088" y="1824038"/>
            <a:ext cx="425767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그림 5">
            <a:extLst>
              <a:ext uri="{FF2B5EF4-FFF2-40B4-BE49-F238E27FC236}">
                <a16:creationId xmlns:a16="http://schemas.microsoft.com/office/drawing/2014/main" id="{232044AC-46A2-A44D-88B7-D4582F80FB8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3598863"/>
            <a:ext cx="41783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바닥글 개체 틀 4">
            <a:extLst>
              <a:ext uri="{FF2B5EF4-FFF2-40B4-BE49-F238E27FC236}">
                <a16:creationId xmlns:a16="http://schemas.microsoft.com/office/drawing/2014/main" id="{67C62221-5EB5-AB47-95AB-B598ABFBE789}"/>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9D10472-6E7D-B544-AAD2-FB0E02C684B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36</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58371" name="Rectangle 2">
            <a:extLst>
              <a:ext uri="{FF2B5EF4-FFF2-40B4-BE49-F238E27FC236}">
                <a16:creationId xmlns:a16="http://schemas.microsoft.com/office/drawing/2014/main" id="{16598467-12CA-3946-A372-010FC94164C0}"/>
              </a:ext>
            </a:extLst>
          </p:cNvPr>
          <p:cNvSpPr>
            <a:spLocks noChangeArrowheads="1"/>
          </p:cNvSpPr>
          <p:nvPr/>
        </p:nvSpPr>
        <p:spPr bwMode="auto">
          <a:xfrm>
            <a:off x="4660900" y="5283200"/>
            <a:ext cx="3022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ts val="1800"/>
              </a:lnSpc>
              <a:defRPr/>
            </a:pPr>
            <a:r>
              <a:rPr lang="en-US" altLang="ko-KR" sz="1600">
                <a:solidFill>
                  <a:srgbClr val="000000"/>
                </a:solidFill>
                <a:latin typeface="Tahoma" charset="0"/>
                <a:ea typeface="굴림" charset="-127"/>
              </a:rPr>
              <a:t>symbolic state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transition table</a:t>
            </a:r>
          </a:p>
        </p:txBody>
      </p:sp>
      <p:grpSp>
        <p:nvGrpSpPr>
          <p:cNvPr id="69635" name="Group 3">
            <a:extLst>
              <a:ext uri="{FF2B5EF4-FFF2-40B4-BE49-F238E27FC236}">
                <a16:creationId xmlns:a16="http://schemas.microsoft.com/office/drawing/2014/main" id="{B20566C9-7774-CC44-B044-594D8459F301}"/>
              </a:ext>
            </a:extLst>
          </p:cNvPr>
          <p:cNvGrpSpPr>
            <a:grpSpLocks/>
          </p:cNvGrpSpPr>
          <p:nvPr/>
        </p:nvGrpSpPr>
        <p:grpSpPr bwMode="auto">
          <a:xfrm>
            <a:off x="4533900" y="3213100"/>
            <a:ext cx="4254500" cy="2108200"/>
            <a:chOff x="2856" y="2024"/>
            <a:chExt cx="2680" cy="1328"/>
          </a:xfrm>
        </p:grpSpPr>
        <p:sp>
          <p:nvSpPr>
            <p:cNvPr id="58432" name="Rectangle 4">
              <a:extLst>
                <a:ext uri="{FF2B5EF4-FFF2-40B4-BE49-F238E27FC236}">
                  <a16:creationId xmlns:a16="http://schemas.microsoft.com/office/drawing/2014/main" id="{CF8DAAA5-CA64-1243-804F-E3F277C08D0F}"/>
                </a:ext>
              </a:extLst>
            </p:cNvPr>
            <p:cNvSpPr>
              <a:spLocks noChangeArrowheads="1"/>
            </p:cNvSpPr>
            <p:nvPr/>
          </p:nvSpPr>
          <p:spPr bwMode="auto">
            <a:xfrm>
              <a:off x="2880" y="2024"/>
              <a:ext cx="2656" cy="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143000" algn="l"/>
                  <a:tab pos="1600200" algn="l"/>
                  <a:tab pos="2057400" algn="l"/>
                  <a:tab pos="2514600" algn="l"/>
                  <a:tab pos="3200400" algn="l"/>
                </a:tabLst>
                <a:defRPr sz="2400">
                  <a:solidFill>
                    <a:schemeClr val="tx1"/>
                  </a:solidFill>
                  <a:latin typeface="Times New Roman" charset="0"/>
                </a:defRPr>
              </a:lvl1pPr>
              <a:lvl2pPr marL="742950" indent="-285750">
                <a:tabLst>
                  <a:tab pos="1143000" algn="l"/>
                  <a:tab pos="1600200" algn="l"/>
                  <a:tab pos="2057400" algn="l"/>
                  <a:tab pos="2514600" algn="l"/>
                  <a:tab pos="3200400" algn="l"/>
                </a:tabLst>
                <a:defRPr sz="2400">
                  <a:solidFill>
                    <a:schemeClr val="tx1"/>
                  </a:solidFill>
                  <a:latin typeface="Times New Roman" charset="0"/>
                </a:defRPr>
              </a:lvl2pPr>
              <a:lvl3pPr marL="1143000" indent="-228600">
                <a:tabLst>
                  <a:tab pos="1143000" algn="l"/>
                  <a:tab pos="1600200" algn="l"/>
                  <a:tab pos="2057400" algn="l"/>
                  <a:tab pos="2514600" algn="l"/>
                  <a:tab pos="3200400" algn="l"/>
                </a:tabLst>
                <a:defRPr sz="2400">
                  <a:solidFill>
                    <a:schemeClr val="tx1"/>
                  </a:solidFill>
                  <a:latin typeface="Times New Roman" charset="0"/>
                </a:defRPr>
              </a:lvl3pPr>
              <a:lvl4pPr marL="1600200" indent="-228600">
                <a:tabLst>
                  <a:tab pos="1143000" algn="l"/>
                  <a:tab pos="1600200" algn="l"/>
                  <a:tab pos="2057400" algn="l"/>
                  <a:tab pos="2514600" algn="l"/>
                  <a:tab pos="3200400" algn="l"/>
                </a:tabLst>
                <a:defRPr sz="2400">
                  <a:solidFill>
                    <a:schemeClr val="tx1"/>
                  </a:solidFill>
                  <a:latin typeface="Times New Roman" charset="0"/>
                </a:defRPr>
              </a:lvl4pPr>
              <a:lvl5pPr marL="2057400" indent="-228600">
                <a:tabLst>
                  <a:tab pos="1143000" algn="l"/>
                  <a:tab pos="1600200" algn="l"/>
                  <a:tab pos="2057400" algn="l"/>
                  <a:tab pos="2514600" algn="l"/>
                  <a:tab pos="3200400" algn="l"/>
                </a:tabLst>
                <a:defRPr sz="2400">
                  <a:solidFill>
                    <a:schemeClr val="tx1"/>
                  </a:solidFill>
                  <a:latin typeface="Times New Roman" charset="0"/>
                </a:defRPr>
              </a:lvl5pPr>
              <a:lvl6pPr marL="25146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6pPr>
              <a:lvl7pPr marL="29718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7pPr>
              <a:lvl8pPr marL="34290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8pPr>
              <a:lvl9pPr marL="38862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9pPr>
            </a:lstStyle>
            <a:p>
              <a:pPr>
                <a:lnSpc>
                  <a:spcPts val="1700"/>
                </a:lnSpc>
                <a:spcAft>
                  <a:spcPts val="2000"/>
                </a:spcAft>
                <a:defRPr/>
              </a:pPr>
              <a:r>
                <a:rPr lang="en-US" altLang="ko-KR" sz="1600">
                  <a:solidFill>
                    <a:srgbClr val="000000"/>
                  </a:solidFill>
                  <a:latin typeface="Tahoma" charset="0"/>
                  <a:ea typeface="굴림" charset="-127"/>
                </a:rPr>
                <a:t>present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state	00	01	10	11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S0	S0	S1	S2	S3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S1	S0	S3	S1	S4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S2	S1	S3	S2	S4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S3	S1	S0	S4	S5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S4	S0	S1	S2	S5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S5	S1	S4	S0	S5	0</a:t>
              </a:r>
            </a:p>
          </p:txBody>
        </p:sp>
        <p:sp>
          <p:nvSpPr>
            <p:cNvPr id="58433" name="Line 5">
              <a:extLst>
                <a:ext uri="{FF2B5EF4-FFF2-40B4-BE49-F238E27FC236}">
                  <a16:creationId xmlns:a16="http://schemas.microsoft.com/office/drawing/2014/main" id="{579A3021-89D9-2B45-80D5-52A879A40DB2}"/>
                </a:ext>
              </a:extLst>
            </p:cNvPr>
            <p:cNvSpPr>
              <a:spLocks noChangeShapeType="1"/>
            </p:cNvSpPr>
            <p:nvPr/>
          </p:nvSpPr>
          <p:spPr bwMode="auto">
            <a:xfrm>
              <a:off x="2856" y="2328"/>
              <a:ext cx="235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34" name="Line 6">
              <a:extLst>
                <a:ext uri="{FF2B5EF4-FFF2-40B4-BE49-F238E27FC236}">
                  <a16:creationId xmlns:a16="http://schemas.microsoft.com/office/drawing/2014/main" id="{3F1C1BD2-F489-A145-8B07-F18978DB967F}"/>
                </a:ext>
              </a:extLst>
            </p:cNvPr>
            <p:cNvSpPr>
              <a:spLocks noChangeShapeType="1"/>
            </p:cNvSpPr>
            <p:nvPr/>
          </p:nvSpPr>
          <p:spPr bwMode="auto">
            <a:xfrm>
              <a:off x="4704" y="2064"/>
              <a:ext cx="0" cy="107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35" name="Line 7">
              <a:extLst>
                <a:ext uri="{FF2B5EF4-FFF2-40B4-BE49-F238E27FC236}">
                  <a16:creationId xmlns:a16="http://schemas.microsoft.com/office/drawing/2014/main" id="{1E42E27C-08F0-3A43-9DBB-4B33B8209A4F}"/>
                </a:ext>
              </a:extLst>
            </p:cNvPr>
            <p:cNvSpPr>
              <a:spLocks noChangeShapeType="1"/>
            </p:cNvSpPr>
            <p:nvPr/>
          </p:nvSpPr>
          <p:spPr bwMode="auto">
            <a:xfrm>
              <a:off x="3576" y="2064"/>
              <a:ext cx="0" cy="107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sp>
        <p:nvSpPr>
          <p:cNvPr id="58373" name="Rectangle 8">
            <a:extLst>
              <a:ext uri="{FF2B5EF4-FFF2-40B4-BE49-F238E27FC236}">
                <a16:creationId xmlns:a16="http://schemas.microsoft.com/office/drawing/2014/main" id="{11F484E0-7E7F-B048-B415-51E68F47E56A}"/>
              </a:ext>
            </a:extLst>
          </p:cNvPr>
          <p:cNvSpPr>
            <a:spLocks noChangeArrowheads="1"/>
          </p:cNvSpPr>
          <p:nvPr/>
        </p:nvSpPr>
        <p:spPr bwMode="auto">
          <a:xfrm>
            <a:off x="4610100" y="2133600"/>
            <a:ext cx="2997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sz="2400">
                <a:solidFill>
                  <a:schemeClr val="tx1"/>
                </a:solidFill>
                <a:latin typeface="Times New Roman" charset="0"/>
              </a:defRPr>
            </a:lvl1pPr>
            <a:lvl2pPr marL="742950" indent="-285750">
              <a:tabLst>
                <a:tab pos="457200" algn="l"/>
                <a:tab pos="914400" algn="l"/>
                <a:tab pos="1371600" algn="l"/>
              </a:tabLst>
              <a:defRPr sz="2400">
                <a:solidFill>
                  <a:schemeClr val="tx1"/>
                </a:solidFill>
                <a:latin typeface="Times New Roman" charset="0"/>
              </a:defRPr>
            </a:lvl2pPr>
            <a:lvl3pPr marL="1143000" indent="-228600">
              <a:tabLst>
                <a:tab pos="457200" algn="l"/>
                <a:tab pos="914400" algn="l"/>
                <a:tab pos="1371600" algn="l"/>
              </a:tabLst>
              <a:defRPr sz="2400">
                <a:solidFill>
                  <a:schemeClr val="tx1"/>
                </a:solidFill>
                <a:latin typeface="Times New Roman" charset="0"/>
              </a:defRPr>
            </a:lvl3pPr>
            <a:lvl4pPr marL="1600200" indent="-228600">
              <a:tabLst>
                <a:tab pos="457200" algn="l"/>
                <a:tab pos="914400" algn="l"/>
                <a:tab pos="1371600" algn="l"/>
              </a:tabLst>
              <a:defRPr sz="2400">
                <a:solidFill>
                  <a:schemeClr val="tx1"/>
                </a:solidFill>
                <a:latin typeface="Times New Roman" charset="0"/>
              </a:defRPr>
            </a:lvl4pPr>
            <a:lvl5pPr marL="2057400" indent="-228600">
              <a:tabLst>
                <a:tab pos="457200" algn="l"/>
                <a:tab pos="914400" algn="l"/>
                <a:tab pos="13716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charset="0"/>
              </a:defRPr>
            </a:lvl9pPr>
          </a:lstStyle>
          <a:p>
            <a:pPr>
              <a:lnSpc>
                <a:spcPts val="2100"/>
              </a:lnSpc>
              <a:defRPr/>
            </a:pPr>
            <a:r>
              <a:rPr lang="en-US" altLang="ko-KR" sz="1600">
                <a:solidFill>
                  <a:srgbClr val="000000"/>
                </a:solidFill>
                <a:latin typeface="Tahoma" charset="0"/>
                <a:ea typeface="굴림" charset="-127"/>
              </a:rPr>
              <a:t>inputs here</a:t>
            </a:r>
          </a:p>
        </p:txBody>
      </p:sp>
      <p:sp>
        <p:nvSpPr>
          <p:cNvPr id="69637" name="Rectangle 9">
            <a:extLst>
              <a:ext uri="{FF2B5EF4-FFF2-40B4-BE49-F238E27FC236}">
                <a16:creationId xmlns:a16="http://schemas.microsoft.com/office/drawing/2014/main" id="{AA4C4D0C-D367-AD43-9586-A51B20AF9FE7}"/>
              </a:ext>
            </a:extLst>
          </p:cNvPr>
          <p:cNvSpPr>
            <a:spLocks noGrp="1" noChangeArrowheads="1"/>
          </p:cNvSpPr>
          <p:nvPr>
            <p:ph type="title"/>
          </p:nvPr>
        </p:nvSpPr>
        <p:spPr/>
        <p:txBody>
          <a:bodyPr/>
          <a:lstStyle/>
          <a:p>
            <a:r>
              <a:rPr lang="en-US" altLang="ko-KR">
                <a:ea typeface="굴림" panose="020B0600000101010101" pitchFamily="34" charset="-127"/>
              </a:rPr>
              <a:t>More Complex State Minimization</a:t>
            </a:r>
          </a:p>
        </p:txBody>
      </p:sp>
      <p:sp>
        <p:nvSpPr>
          <p:cNvPr id="69638" name="Rectangle 10">
            <a:extLst>
              <a:ext uri="{FF2B5EF4-FFF2-40B4-BE49-F238E27FC236}">
                <a16:creationId xmlns:a16="http://schemas.microsoft.com/office/drawing/2014/main" id="{D501360C-5E66-FA4C-AF55-C30F0F2D4B24}"/>
              </a:ext>
            </a:extLst>
          </p:cNvPr>
          <p:cNvSpPr>
            <a:spLocks noGrp="1" noChangeArrowheads="1"/>
          </p:cNvSpPr>
          <p:nvPr>
            <p:ph type="body" idx="1"/>
          </p:nvPr>
        </p:nvSpPr>
        <p:spPr/>
        <p:txBody>
          <a:bodyPr/>
          <a:lstStyle/>
          <a:p>
            <a:r>
              <a:rPr lang="en-US" altLang="ko-KR">
                <a:ea typeface="굴림" panose="020B0600000101010101" pitchFamily="34" charset="-127"/>
              </a:rPr>
              <a:t>Multiple input example</a:t>
            </a:r>
          </a:p>
        </p:txBody>
      </p:sp>
      <p:grpSp>
        <p:nvGrpSpPr>
          <p:cNvPr id="69639" name="Group 11">
            <a:extLst>
              <a:ext uri="{FF2B5EF4-FFF2-40B4-BE49-F238E27FC236}">
                <a16:creationId xmlns:a16="http://schemas.microsoft.com/office/drawing/2014/main" id="{597BAB37-1262-8944-AF40-BBA13AD2053F}"/>
              </a:ext>
            </a:extLst>
          </p:cNvPr>
          <p:cNvGrpSpPr>
            <a:grpSpLocks/>
          </p:cNvGrpSpPr>
          <p:nvPr/>
        </p:nvGrpSpPr>
        <p:grpSpPr bwMode="auto">
          <a:xfrm>
            <a:off x="1217613" y="2730500"/>
            <a:ext cx="2279650" cy="3140075"/>
            <a:chOff x="407" y="1528"/>
            <a:chExt cx="1436" cy="1978"/>
          </a:xfrm>
        </p:grpSpPr>
        <p:sp>
          <p:nvSpPr>
            <p:cNvPr id="69641" name="Rectangle 12">
              <a:extLst>
                <a:ext uri="{FF2B5EF4-FFF2-40B4-BE49-F238E27FC236}">
                  <a16:creationId xmlns:a16="http://schemas.microsoft.com/office/drawing/2014/main" id="{CB8ED15F-A587-C242-B208-BA76EDD2BBEA}"/>
                </a:ext>
              </a:extLst>
            </p:cNvPr>
            <p:cNvSpPr>
              <a:spLocks noChangeArrowheads="1"/>
            </p:cNvSpPr>
            <p:nvPr/>
          </p:nvSpPr>
          <p:spPr bwMode="auto">
            <a:xfrm>
              <a:off x="619" y="196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69642" name="Rectangle 13">
              <a:extLst>
                <a:ext uri="{FF2B5EF4-FFF2-40B4-BE49-F238E27FC236}">
                  <a16:creationId xmlns:a16="http://schemas.microsoft.com/office/drawing/2014/main" id="{42FEA561-62A9-624E-B135-FEA1A08970E2}"/>
                </a:ext>
              </a:extLst>
            </p:cNvPr>
            <p:cNvSpPr>
              <a:spLocks noChangeArrowheads="1"/>
            </p:cNvSpPr>
            <p:nvPr/>
          </p:nvSpPr>
          <p:spPr bwMode="auto">
            <a:xfrm>
              <a:off x="957" y="1832"/>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69643" name="Rectangle 14">
              <a:extLst>
                <a:ext uri="{FF2B5EF4-FFF2-40B4-BE49-F238E27FC236}">
                  <a16:creationId xmlns:a16="http://schemas.microsoft.com/office/drawing/2014/main" id="{92664267-DCC7-AC42-B2A9-62961BF4FCBE}"/>
                </a:ext>
              </a:extLst>
            </p:cNvPr>
            <p:cNvSpPr>
              <a:spLocks noChangeArrowheads="1"/>
            </p:cNvSpPr>
            <p:nvPr/>
          </p:nvSpPr>
          <p:spPr bwMode="auto">
            <a:xfrm>
              <a:off x="910" y="206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69644" name="Rectangle 15">
              <a:extLst>
                <a:ext uri="{FF2B5EF4-FFF2-40B4-BE49-F238E27FC236}">
                  <a16:creationId xmlns:a16="http://schemas.microsoft.com/office/drawing/2014/main" id="{92B93D59-35DA-8445-AD68-CD8005B85462}"/>
                </a:ext>
              </a:extLst>
            </p:cNvPr>
            <p:cNvSpPr>
              <a:spLocks noChangeArrowheads="1"/>
            </p:cNvSpPr>
            <p:nvPr/>
          </p:nvSpPr>
          <p:spPr bwMode="auto">
            <a:xfrm>
              <a:off x="830" y="152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69645" name="Rectangle 16">
              <a:extLst>
                <a:ext uri="{FF2B5EF4-FFF2-40B4-BE49-F238E27FC236}">
                  <a16:creationId xmlns:a16="http://schemas.microsoft.com/office/drawing/2014/main" id="{FD8F2593-EB18-A545-BDDC-7F8476C4019A}"/>
                </a:ext>
              </a:extLst>
            </p:cNvPr>
            <p:cNvSpPr>
              <a:spLocks noChangeArrowheads="1"/>
            </p:cNvSpPr>
            <p:nvPr/>
          </p:nvSpPr>
          <p:spPr bwMode="auto">
            <a:xfrm>
              <a:off x="810" y="226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69646" name="Rectangle 17">
              <a:extLst>
                <a:ext uri="{FF2B5EF4-FFF2-40B4-BE49-F238E27FC236}">
                  <a16:creationId xmlns:a16="http://schemas.microsoft.com/office/drawing/2014/main" id="{BE5FAD1D-87F8-EB48-92B8-4CBAE53A26E1}"/>
                </a:ext>
              </a:extLst>
            </p:cNvPr>
            <p:cNvSpPr>
              <a:spLocks noChangeArrowheads="1"/>
            </p:cNvSpPr>
            <p:nvPr/>
          </p:nvSpPr>
          <p:spPr bwMode="auto">
            <a:xfrm>
              <a:off x="911" y="250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69647" name="Rectangle 18">
              <a:extLst>
                <a:ext uri="{FF2B5EF4-FFF2-40B4-BE49-F238E27FC236}">
                  <a16:creationId xmlns:a16="http://schemas.microsoft.com/office/drawing/2014/main" id="{6A402071-8A9A-5B49-B1A4-EA78BCB2C1F6}"/>
                </a:ext>
              </a:extLst>
            </p:cNvPr>
            <p:cNvSpPr>
              <a:spLocks noChangeArrowheads="1"/>
            </p:cNvSpPr>
            <p:nvPr/>
          </p:nvSpPr>
          <p:spPr bwMode="auto">
            <a:xfrm>
              <a:off x="798" y="269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69648" name="Rectangle 19">
              <a:extLst>
                <a:ext uri="{FF2B5EF4-FFF2-40B4-BE49-F238E27FC236}">
                  <a16:creationId xmlns:a16="http://schemas.microsoft.com/office/drawing/2014/main" id="{9F5783E5-A162-7B48-B1D0-011245D565A8}"/>
                </a:ext>
              </a:extLst>
            </p:cNvPr>
            <p:cNvSpPr>
              <a:spLocks noChangeArrowheads="1"/>
            </p:cNvSpPr>
            <p:nvPr/>
          </p:nvSpPr>
          <p:spPr bwMode="auto">
            <a:xfrm>
              <a:off x="467" y="2663"/>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69649" name="Rectangle 20">
              <a:extLst>
                <a:ext uri="{FF2B5EF4-FFF2-40B4-BE49-F238E27FC236}">
                  <a16:creationId xmlns:a16="http://schemas.microsoft.com/office/drawing/2014/main" id="{FDB082EB-5668-0348-9379-1EE0BE85C114}"/>
                </a:ext>
              </a:extLst>
            </p:cNvPr>
            <p:cNvSpPr>
              <a:spLocks noChangeArrowheads="1"/>
            </p:cNvSpPr>
            <p:nvPr/>
          </p:nvSpPr>
          <p:spPr bwMode="auto">
            <a:xfrm>
              <a:off x="581" y="2940"/>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69650" name="Rectangle 21">
              <a:extLst>
                <a:ext uri="{FF2B5EF4-FFF2-40B4-BE49-F238E27FC236}">
                  <a16:creationId xmlns:a16="http://schemas.microsoft.com/office/drawing/2014/main" id="{C9BC5AE5-DD96-424A-808F-3ACDB3159256}"/>
                </a:ext>
              </a:extLst>
            </p:cNvPr>
            <p:cNvSpPr>
              <a:spLocks noChangeArrowheads="1"/>
            </p:cNvSpPr>
            <p:nvPr/>
          </p:nvSpPr>
          <p:spPr bwMode="auto">
            <a:xfrm>
              <a:off x="978" y="277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69651" name="Rectangle 22">
              <a:extLst>
                <a:ext uri="{FF2B5EF4-FFF2-40B4-BE49-F238E27FC236}">
                  <a16:creationId xmlns:a16="http://schemas.microsoft.com/office/drawing/2014/main" id="{0A353A68-5798-2D49-A507-15C02F1D581D}"/>
                </a:ext>
              </a:extLst>
            </p:cNvPr>
            <p:cNvSpPr>
              <a:spLocks noChangeArrowheads="1"/>
            </p:cNvSpPr>
            <p:nvPr/>
          </p:nvSpPr>
          <p:spPr bwMode="auto">
            <a:xfrm>
              <a:off x="947" y="310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69652" name="Rectangle 23">
              <a:extLst>
                <a:ext uri="{FF2B5EF4-FFF2-40B4-BE49-F238E27FC236}">
                  <a16:creationId xmlns:a16="http://schemas.microsoft.com/office/drawing/2014/main" id="{63D9DB3A-A8DE-3E41-884C-6433792CCA0D}"/>
                </a:ext>
              </a:extLst>
            </p:cNvPr>
            <p:cNvSpPr>
              <a:spLocks noChangeArrowheads="1"/>
            </p:cNvSpPr>
            <p:nvPr/>
          </p:nvSpPr>
          <p:spPr bwMode="auto">
            <a:xfrm>
              <a:off x="407" y="3143"/>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69653" name="Rectangle 24">
              <a:extLst>
                <a:ext uri="{FF2B5EF4-FFF2-40B4-BE49-F238E27FC236}">
                  <a16:creationId xmlns:a16="http://schemas.microsoft.com/office/drawing/2014/main" id="{9DD6C2C2-2B99-8044-A2DF-343C905CBC30}"/>
                </a:ext>
              </a:extLst>
            </p:cNvPr>
            <p:cNvSpPr>
              <a:spLocks noChangeArrowheads="1"/>
            </p:cNvSpPr>
            <p:nvPr/>
          </p:nvSpPr>
          <p:spPr bwMode="auto">
            <a:xfrm>
              <a:off x="1582" y="152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69654" name="Rectangle 25">
              <a:extLst>
                <a:ext uri="{FF2B5EF4-FFF2-40B4-BE49-F238E27FC236}">
                  <a16:creationId xmlns:a16="http://schemas.microsoft.com/office/drawing/2014/main" id="{4864372C-A2F9-BF48-8D37-6B69E4E04B2B}"/>
                </a:ext>
              </a:extLst>
            </p:cNvPr>
            <p:cNvSpPr>
              <a:spLocks noChangeArrowheads="1"/>
            </p:cNvSpPr>
            <p:nvPr/>
          </p:nvSpPr>
          <p:spPr bwMode="auto">
            <a:xfrm>
              <a:off x="1213" y="1655"/>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69655" name="Rectangle 26">
              <a:extLst>
                <a:ext uri="{FF2B5EF4-FFF2-40B4-BE49-F238E27FC236}">
                  <a16:creationId xmlns:a16="http://schemas.microsoft.com/office/drawing/2014/main" id="{8CD89E65-5D0B-B544-8348-2E0117601F47}"/>
                </a:ext>
              </a:extLst>
            </p:cNvPr>
            <p:cNvSpPr>
              <a:spLocks noChangeArrowheads="1"/>
            </p:cNvSpPr>
            <p:nvPr/>
          </p:nvSpPr>
          <p:spPr bwMode="auto">
            <a:xfrm>
              <a:off x="1625" y="199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69656" name="Rectangle 27">
              <a:extLst>
                <a:ext uri="{FF2B5EF4-FFF2-40B4-BE49-F238E27FC236}">
                  <a16:creationId xmlns:a16="http://schemas.microsoft.com/office/drawing/2014/main" id="{2B270466-A795-2943-B6E3-B38482D676C7}"/>
                </a:ext>
              </a:extLst>
            </p:cNvPr>
            <p:cNvSpPr>
              <a:spLocks noChangeArrowheads="1"/>
            </p:cNvSpPr>
            <p:nvPr/>
          </p:nvSpPr>
          <p:spPr bwMode="auto">
            <a:xfrm>
              <a:off x="1371" y="214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69657" name="Rectangle 28">
              <a:extLst>
                <a:ext uri="{FF2B5EF4-FFF2-40B4-BE49-F238E27FC236}">
                  <a16:creationId xmlns:a16="http://schemas.microsoft.com/office/drawing/2014/main" id="{AFCC6A20-B036-3B46-BB70-D3E981166424}"/>
                </a:ext>
              </a:extLst>
            </p:cNvPr>
            <p:cNvSpPr>
              <a:spLocks noChangeArrowheads="1"/>
            </p:cNvSpPr>
            <p:nvPr/>
          </p:nvSpPr>
          <p:spPr bwMode="auto">
            <a:xfrm>
              <a:off x="1510" y="268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69658" name="Rectangle 29">
              <a:extLst>
                <a:ext uri="{FF2B5EF4-FFF2-40B4-BE49-F238E27FC236}">
                  <a16:creationId xmlns:a16="http://schemas.microsoft.com/office/drawing/2014/main" id="{CE111AFB-B018-2147-A872-A0FBEDA08F80}"/>
                </a:ext>
              </a:extLst>
            </p:cNvPr>
            <p:cNvSpPr>
              <a:spLocks noChangeArrowheads="1"/>
            </p:cNvSpPr>
            <p:nvPr/>
          </p:nvSpPr>
          <p:spPr bwMode="auto">
            <a:xfrm>
              <a:off x="1219" y="2627"/>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69659" name="Rectangle 30">
              <a:extLst>
                <a:ext uri="{FF2B5EF4-FFF2-40B4-BE49-F238E27FC236}">
                  <a16:creationId xmlns:a16="http://schemas.microsoft.com/office/drawing/2014/main" id="{CBD1C0A9-0AFC-684F-B923-0931DFB6E2D0}"/>
                </a:ext>
              </a:extLst>
            </p:cNvPr>
            <p:cNvSpPr>
              <a:spLocks noChangeArrowheads="1"/>
            </p:cNvSpPr>
            <p:nvPr/>
          </p:nvSpPr>
          <p:spPr bwMode="auto">
            <a:xfrm>
              <a:off x="1325" y="224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69660" name="Rectangle 31">
              <a:extLst>
                <a:ext uri="{FF2B5EF4-FFF2-40B4-BE49-F238E27FC236}">
                  <a16:creationId xmlns:a16="http://schemas.microsoft.com/office/drawing/2014/main" id="{56FB43FD-B13D-8B40-89E6-F0AD266314D1}"/>
                </a:ext>
              </a:extLst>
            </p:cNvPr>
            <p:cNvSpPr>
              <a:spLocks noChangeArrowheads="1"/>
            </p:cNvSpPr>
            <p:nvPr/>
          </p:nvSpPr>
          <p:spPr bwMode="auto">
            <a:xfrm>
              <a:off x="1211" y="2912"/>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69661" name="Rectangle 32">
              <a:extLst>
                <a:ext uri="{FF2B5EF4-FFF2-40B4-BE49-F238E27FC236}">
                  <a16:creationId xmlns:a16="http://schemas.microsoft.com/office/drawing/2014/main" id="{B3F55F60-0003-EC44-AA92-AB84D461AD40}"/>
                </a:ext>
              </a:extLst>
            </p:cNvPr>
            <p:cNvSpPr>
              <a:spLocks noChangeArrowheads="1"/>
            </p:cNvSpPr>
            <p:nvPr/>
          </p:nvSpPr>
          <p:spPr bwMode="auto">
            <a:xfrm>
              <a:off x="1605" y="339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69662" name="Rectangle 33">
              <a:extLst>
                <a:ext uri="{FF2B5EF4-FFF2-40B4-BE49-F238E27FC236}">
                  <a16:creationId xmlns:a16="http://schemas.microsoft.com/office/drawing/2014/main" id="{EFBAFC65-80DB-A641-99A0-3D79B749C3E7}"/>
                </a:ext>
              </a:extLst>
            </p:cNvPr>
            <p:cNvSpPr>
              <a:spLocks noChangeArrowheads="1"/>
            </p:cNvSpPr>
            <p:nvPr/>
          </p:nvSpPr>
          <p:spPr bwMode="auto">
            <a:xfrm>
              <a:off x="1223" y="3277"/>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69663" name="Rectangle 34">
              <a:extLst>
                <a:ext uri="{FF2B5EF4-FFF2-40B4-BE49-F238E27FC236}">
                  <a16:creationId xmlns:a16="http://schemas.microsoft.com/office/drawing/2014/main" id="{0579E82F-BEA5-B344-B47B-869C89F672C1}"/>
                </a:ext>
              </a:extLst>
            </p:cNvPr>
            <p:cNvSpPr>
              <a:spLocks noChangeArrowheads="1"/>
            </p:cNvSpPr>
            <p:nvPr/>
          </p:nvSpPr>
          <p:spPr bwMode="auto">
            <a:xfrm>
              <a:off x="1739" y="312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58401" name="Oval 35">
              <a:extLst>
                <a:ext uri="{FF2B5EF4-FFF2-40B4-BE49-F238E27FC236}">
                  <a16:creationId xmlns:a16="http://schemas.microsoft.com/office/drawing/2014/main" id="{DBB6D431-659E-B746-BA89-BC772B4A516E}"/>
                </a:ext>
              </a:extLst>
            </p:cNvPr>
            <p:cNvSpPr>
              <a:spLocks noChangeArrowheads="1"/>
            </p:cNvSpPr>
            <p:nvPr/>
          </p:nvSpPr>
          <p:spPr bwMode="auto">
            <a:xfrm>
              <a:off x="588" y="165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200">
                  <a:latin typeface="Tahoma" charset="0"/>
                  <a:ea typeface="굴림" charset="-127"/>
                </a:rPr>
                <a:t>S0</a:t>
              </a:r>
              <a:br>
                <a:rPr lang="en-US" altLang="ko-KR" sz="1200">
                  <a:latin typeface="Tahoma" charset="0"/>
                  <a:ea typeface="굴림" charset="-127"/>
                </a:rPr>
              </a:br>
              <a:r>
                <a:rPr lang="en-US" altLang="ko-KR" sz="1200">
                  <a:latin typeface="Tahoma" charset="0"/>
                  <a:ea typeface="굴림" charset="-127"/>
                </a:rPr>
                <a:t>[1]</a:t>
              </a:r>
            </a:p>
          </p:txBody>
        </p:sp>
        <p:sp>
          <p:nvSpPr>
            <p:cNvPr id="58402" name="Oval 36">
              <a:extLst>
                <a:ext uri="{FF2B5EF4-FFF2-40B4-BE49-F238E27FC236}">
                  <a16:creationId xmlns:a16="http://schemas.microsoft.com/office/drawing/2014/main" id="{2A9ECF8F-5F66-E140-92BB-2CB14ADAA04E}"/>
                </a:ext>
              </a:extLst>
            </p:cNvPr>
            <p:cNvSpPr>
              <a:spLocks noChangeArrowheads="1"/>
            </p:cNvSpPr>
            <p:nvPr/>
          </p:nvSpPr>
          <p:spPr bwMode="auto">
            <a:xfrm>
              <a:off x="588" y="237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200">
                  <a:latin typeface="Tahoma" charset="0"/>
                  <a:ea typeface="굴림" charset="-127"/>
                </a:rPr>
                <a:t>S2</a:t>
              </a:r>
              <a:br>
                <a:rPr lang="en-US" altLang="ko-KR" sz="1200">
                  <a:latin typeface="Tahoma" charset="0"/>
                  <a:ea typeface="굴림" charset="-127"/>
                </a:rPr>
              </a:br>
              <a:r>
                <a:rPr lang="en-US" altLang="ko-KR" sz="1200">
                  <a:latin typeface="Tahoma" charset="0"/>
                  <a:ea typeface="굴림" charset="-127"/>
                </a:rPr>
                <a:t>[1]</a:t>
              </a:r>
            </a:p>
          </p:txBody>
        </p:sp>
        <p:sp>
          <p:nvSpPr>
            <p:cNvPr id="58403" name="Oval 37">
              <a:extLst>
                <a:ext uri="{FF2B5EF4-FFF2-40B4-BE49-F238E27FC236}">
                  <a16:creationId xmlns:a16="http://schemas.microsoft.com/office/drawing/2014/main" id="{29EF8768-4501-DB42-A02C-D55CF653C101}"/>
                </a:ext>
              </a:extLst>
            </p:cNvPr>
            <p:cNvSpPr>
              <a:spLocks noChangeArrowheads="1"/>
            </p:cNvSpPr>
            <p:nvPr/>
          </p:nvSpPr>
          <p:spPr bwMode="auto">
            <a:xfrm>
              <a:off x="588" y="309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200">
                  <a:latin typeface="Tahoma" charset="0"/>
                  <a:ea typeface="굴림" charset="-127"/>
                </a:rPr>
                <a:t>S4</a:t>
              </a:r>
              <a:br>
                <a:rPr lang="en-US" altLang="ko-KR" sz="1200">
                  <a:latin typeface="Tahoma" charset="0"/>
                  <a:ea typeface="굴림" charset="-127"/>
                </a:rPr>
              </a:br>
              <a:r>
                <a:rPr lang="en-US" altLang="ko-KR" sz="1200">
                  <a:latin typeface="Tahoma" charset="0"/>
                  <a:ea typeface="굴림" charset="-127"/>
                </a:rPr>
                <a:t>[1]</a:t>
              </a:r>
            </a:p>
          </p:txBody>
        </p:sp>
        <p:sp>
          <p:nvSpPr>
            <p:cNvPr id="58404" name="Oval 38">
              <a:extLst>
                <a:ext uri="{FF2B5EF4-FFF2-40B4-BE49-F238E27FC236}">
                  <a16:creationId xmlns:a16="http://schemas.microsoft.com/office/drawing/2014/main" id="{2CE64524-041D-1F4A-B070-1EBBC055FB8C}"/>
                </a:ext>
              </a:extLst>
            </p:cNvPr>
            <p:cNvSpPr>
              <a:spLocks noChangeArrowheads="1"/>
            </p:cNvSpPr>
            <p:nvPr/>
          </p:nvSpPr>
          <p:spPr bwMode="auto">
            <a:xfrm>
              <a:off x="1356" y="165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200">
                  <a:latin typeface="Tahoma" charset="0"/>
                  <a:ea typeface="굴림" charset="-127"/>
                </a:rPr>
                <a:t>S1</a:t>
              </a:r>
            </a:p>
            <a:p>
              <a:pPr algn="ctr">
                <a:defRPr/>
              </a:pPr>
              <a:r>
                <a:rPr lang="en-US" altLang="ko-KR" sz="1200">
                  <a:latin typeface="Tahoma" charset="0"/>
                  <a:ea typeface="굴림" charset="-127"/>
                </a:rPr>
                <a:t>[0]</a:t>
              </a:r>
            </a:p>
          </p:txBody>
        </p:sp>
        <p:sp>
          <p:nvSpPr>
            <p:cNvPr id="58405" name="Oval 39">
              <a:extLst>
                <a:ext uri="{FF2B5EF4-FFF2-40B4-BE49-F238E27FC236}">
                  <a16:creationId xmlns:a16="http://schemas.microsoft.com/office/drawing/2014/main" id="{00ABDCF3-01B1-3546-8765-2761261CFD58}"/>
                </a:ext>
              </a:extLst>
            </p:cNvPr>
            <p:cNvSpPr>
              <a:spLocks noChangeArrowheads="1"/>
            </p:cNvSpPr>
            <p:nvPr/>
          </p:nvSpPr>
          <p:spPr bwMode="auto">
            <a:xfrm>
              <a:off x="1356" y="237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200">
                  <a:latin typeface="Tahoma" charset="0"/>
                  <a:ea typeface="굴림" charset="-127"/>
                </a:rPr>
                <a:t>S3</a:t>
              </a:r>
            </a:p>
            <a:p>
              <a:pPr algn="ctr">
                <a:defRPr/>
              </a:pPr>
              <a:r>
                <a:rPr lang="en-US" altLang="ko-KR" sz="1200">
                  <a:latin typeface="Tahoma" charset="0"/>
                  <a:ea typeface="굴림" charset="-127"/>
                </a:rPr>
                <a:t>[0]</a:t>
              </a:r>
            </a:p>
          </p:txBody>
        </p:sp>
        <p:sp>
          <p:nvSpPr>
            <p:cNvPr id="58406" name="Oval 40">
              <a:extLst>
                <a:ext uri="{FF2B5EF4-FFF2-40B4-BE49-F238E27FC236}">
                  <a16:creationId xmlns:a16="http://schemas.microsoft.com/office/drawing/2014/main" id="{DE145207-1464-2144-8CBC-8B84E9024BBD}"/>
                </a:ext>
              </a:extLst>
            </p:cNvPr>
            <p:cNvSpPr>
              <a:spLocks noChangeArrowheads="1"/>
            </p:cNvSpPr>
            <p:nvPr/>
          </p:nvSpPr>
          <p:spPr bwMode="auto">
            <a:xfrm>
              <a:off x="1356" y="309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200">
                  <a:latin typeface="Tahoma" charset="0"/>
                  <a:ea typeface="굴림" charset="-127"/>
                </a:rPr>
                <a:t>S5</a:t>
              </a:r>
            </a:p>
            <a:p>
              <a:pPr algn="ctr">
                <a:defRPr/>
              </a:pPr>
              <a:r>
                <a:rPr lang="en-US" altLang="ko-KR" sz="1200">
                  <a:latin typeface="Tahoma" charset="0"/>
                  <a:ea typeface="굴림" charset="-127"/>
                </a:rPr>
                <a:t>[0]</a:t>
              </a:r>
            </a:p>
          </p:txBody>
        </p:sp>
        <p:sp>
          <p:nvSpPr>
            <p:cNvPr id="58407" name="Line 41">
              <a:extLst>
                <a:ext uri="{FF2B5EF4-FFF2-40B4-BE49-F238E27FC236}">
                  <a16:creationId xmlns:a16="http://schemas.microsoft.com/office/drawing/2014/main" id="{72EA04ED-7048-6F4B-ADB2-57D0C22E8114}"/>
                </a:ext>
              </a:extLst>
            </p:cNvPr>
            <p:cNvSpPr>
              <a:spLocks noChangeShapeType="1"/>
            </p:cNvSpPr>
            <p:nvPr/>
          </p:nvSpPr>
          <p:spPr bwMode="auto">
            <a:xfrm>
              <a:off x="1500" y="265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08" name="Line 42">
              <a:extLst>
                <a:ext uri="{FF2B5EF4-FFF2-40B4-BE49-F238E27FC236}">
                  <a16:creationId xmlns:a16="http://schemas.microsoft.com/office/drawing/2014/main" id="{EA205876-0D43-C94A-928F-BE17F80FAEDD}"/>
                </a:ext>
              </a:extLst>
            </p:cNvPr>
            <p:cNvSpPr>
              <a:spLocks noChangeShapeType="1"/>
            </p:cNvSpPr>
            <p:nvPr/>
          </p:nvSpPr>
          <p:spPr bwMode="auto">
            <a:xfrm>
              <a:off x="780" y="265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09" name="Line 43">
              <a:extLst>
                <a:ext uri="{FF2B5EF4-FFF2-40B4-BE49-F238E27FC236}">
                  <a16:creationId xmlns:a16="http://schemas.microsoft.com/office/drawing/2014/main" id="{BD11C0A1-8CFD-A049-9865-A70982B3AEC4}"/>
                </a:ext>
              </a:extLst>
            </p:cNvPr>
            <p:cNvSpPr>
              <a:spLocks noChangeShapeType="1"/>
            </p:cNvSpPr>
            <p:nvPr/>
          </p:nvSpPr>
          <p:spPr bwMode="auto">
            <a:xfrm flipV="1">
              <a:off x="684" y="265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0" name="Line 44">
              <a:extLst>
                <a:ext uri="{FF2B5EF4-FFF2-40B4-BE49-F238E27FC236}">
                  <a16:creationId xmlns:a16="http://schemas.microsoft.com/office/drawing/2014/main" id="{5B1FE022-F20E-F448-8558-18C2638236AD}"/>
                </a:ext>
              </a:extLst>
            </p:cNvPr>
            <p:cNvSpPr>
              <a:spLocks noChangeShapeType="1"/>
            </p:cNvSpPr>
            <p:nvPr/>
          </p:nvSpPr>
          <p:spPr bwMode="auto">
            <a:xfrm>
              <a:off x="876" y="3186"/>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1" name="Line 45">
              <a:extLst>
                <a:ext uri="{FF2B5EF4-FFF2-40B4-BE49-F238E27FC236}">
                  <a16:creationId xmlns:a16="http://schemas.microsoft.com/office/drawing/2014/main" id="{6B17DE24-3752-E14D-B0DB-C3A6C8B4C5D9}"/>
                </a:ext>
              </a:extLst>
            </p:cNvPr>
            <p:cNvSpPr>
              <a:spLocks noChangeShapeType="1"/>
            </p:cNvSpPr>
            <p:nvPr/>
          </p:nvSpPr>
          <p:spPr bwMode="auto">
            <a:xfrm flipH="1">
              <a:off x="876" y="3282"/>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2" name="Line 46">
              <a:extLst>
                <a:ext uri="{FF2B5EF4-FFF2-40B4-BE49-F238E27FC236}">
                  <a16:creationId xmlns:a16="http://schemas.microsoft.com/office/drawing/2014/main" id="{15D86C91-991B-FD46-9214-9E36BE35EC5B}"/>
                </a:ext>
              </a:extLst>
            </p:cNvPr>
            <p:cNvSpPr>
              <a:spLocks noChangeShapeType="1"/>
            </p:cNvSpPr>
            <p:nvPr/>
          </p:nvSpPr>
          <p:spPr bwMode="auto">
            <a:xfrm flipV="1">
              <a:off x="1452" y="193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3" name="Line 47">
              <a:extLst>
                <a:ext uri="{FF2B5EF4-FFF2-40B4-BE49-F238E27FC236}">
                  <a16:creationId xmlns:a16="http://schemas.microsoft.com/office/drawing/2014/main" id="{F48DFD2A-C4AE-B046-A0ED-AE62FBF791D3}"/>
                </a:ext>
              </a:extLst>
            </p:cNvPr>
            <p:cNvSpPr>
              <a:spLocks noChangeShapeType="1"/>
            </p:cNvSpPr>
            <p:nvPr/>
          </p:nvSpPr>
          <p:spPr bwMode="auto">
            <a:xfrm>
              <a:off x="1548" y="193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4" name="Line 48">
              <a:extLst>
                <a:ext uri="{FF2B5EF4-FFF2-40B4-BE49-F238E27FC236}">
                  <a16:creationId xmlns:a16="http://schemas.microsoft.com/office/drawing/2014/main" id="{6F0C4982-868A-F84B-8973-452CA9C203B8}"/>
                </a:ext>
              </a:extLst>
            </p:cNvPr>
            <p:cNvSpPr>
              <a:spLocks noChangeShapeType="1"/>
            </p:cNvSpPr>
            <p:nvPr/>
          </p:nvSpPr>
          <p:spPr bwMode="auto">
            <a:xfrm>
              <a:off x="876" y="2514"/>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5" name="Line 49">
              <a:extLst>
                <a:ext uri="{FF2B5EF4-FFF2-40B4-BE49-F238E27FC236}">
                  <a16:creationId xmlns:a16="http://schemas.microsoft.com/office/drawing/2014/main" id="{96336D54-2028-AB44-A4F6-1A2D605BF1BE}"/>
                </a:ext>
              </a:extLst>
            </p:cNvPr>
            <p:cNvSpPr>
              <a:spLocks noChangeShapeType="1"/>
            </p:cNvSpPr>
            <p:nvPr/>
          </p:nvSpPr>
          <p:spPr bwMode="auto">
            <a:xfrm flipV="1">
              <a:off x="828" y="1890"/>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6" name="Line 50">
              <a:extLst>
                <a:ext uri="{FF2B5EF4-FFF2-40B4-BE49-F238E27FC236}">
                  <a16:creationId xmlns:a16="http://schemas.microsoft.com/office/drawing/2014/main" id="{FDADBCAB-3127-8B4E-BDEF-AF857FDA9319}"/>
                </a:ext>
              </a:extLst>
            </p:cNvPr>
            <p:cNvSpPr>
              <a:spLocks noChangeShapeType="1"/>
            </p:cNvSpPr>
            <p:nvPr/>
          </p:nvSpPr>
          <p:spPr bwMode="auto">
            <a:xfrm flipH="1">
              <a:off x="828" y="2610"/>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7" name="Line 51">
              <a:extLst>
                <a:ext uri="{FF2B5EF4-FFF2-40B4-BE49-F238E27FC236}">
                  <a16:creationId xmlns:a16="http://schemas.microsoft.com/office/drawing/2014/main" id="{D21A8295-28FC-E94C-8642-E63EF2FE0566}"/>
                </a:ext>
              </a:extLst>
            </p:cNvPr>
            <p:cNvSpPr>
              <a:spLocks noChangeShapeType="1"/>
            </p:cNvSpPr>
            <p:nvPr/>
          </p:nvSpPr>
          <p:spPr bwMode="auto">
            <a:xfrm flipV="1">
              <a:off x="798" y="1920"/>
              <a:ext cx="630" cy="1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8" name="Line 52">
              <a:extLst>
                <a:ext uri="{FF2B5EF4-FFF2-40B4-BE49-F238E27FC236}">
                  <a16:creationId xmlns:a16="http://schemas.microsoft.com/office/drawing/2014/main" id="{2D5D01F0-D320-0F49-8358-5B36D4C3BC4B}"/>
                </a:ext>
              </a:extLst>
            </p:cNvPr>
            <p:cNvSpPr>
              <a:spLocks noChangeShapeType="1"/>
            </p:cNvSpPr>
            <p:nvPr/>
          </p:nvSpPr>
          <p:spPr bwMode="auto">
            <a:xfrm>
              <a:off x="876" y="1842"/>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19" name="Line 53">
              <a:extLst>
                <a:ext uri="{FF2B5EF4-FFF2-40B4-BE49-F238E27FC236}">
                  <a16:creationId xmlns:a16="http://schemas.microsoft.com/office/drawing/2014/main" id="{9E150205-89DF-5A4A-B884-852530FE0C22}"/>
                </a:ext>
              </a:extLst>
            </p:cNvPr>
            <p:cNvSpPr>
              <a:spLocks noChangeShapeType="1"/>
            </p:cNvSpPr>
            <p:nvPr/>
          </p:nvSpPr>
          <p:spPr bwMode="auto">
            <a:xfrm flipH="1">
              <a:off x="876" y="1746"/>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20" name="Line 54">
              <a:extLst>
                <a:ext uri="{FF2B5EF4-FFF2-40B4-BE49-F238E27FC236}">
                  <a16:creationId xmlns:a16="http://schemas.microsoft.com/office/drawing/2014/main" id="{34311000-8713-BE42-8D17-0EE772DB7633}"/>
                </a:ext>
              </a:extLst>
            </p:cNvPr>
            <p:cNvSpPr>
              <a:spLocks noChangeShapeType="1"/>
            </p:cNvSpPr>
            <p:nvPr/>
          </p:nvSpPr>
          <p:spPr bwMode="auto">
            <a:xfrm>
              <a:off x="732" y="193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21" name="Line 55">
              <a:extLst>
                <a:ext uri="{FF2B5EF4-FFF2-40B4-BE49-F238E27FC236}">
                  <a16:creationId xmlns:a16="http://schemas.microsoft.com/office/drawing/2014/main" id="{CE5A5219-3162-8A4D-8249-5F57BC12CE40}"/>
                </a:ext>
              </a:extLst>
            </p:cNvPr>
            <p:cNvSpPr>
              <a:spLocks noChangeShapeType="1"/>
            </p:cNvSpPr>
            <p:nvPr/>
          </p:nvSpPr>
          <p:spPr bwMode="auto">
            <a:xfrm flipH="1" flipV="1">
              <a:off x="768" y="1938"/>
              <a:ext cx="636" cy="1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22" name="Line 56">
              <a:extLst>
                <a:ext uri="{FF2B5EF4-FFF2-40B4-BE49-F238E27FC236}">
                  <a16:creationId xmlns:a16="http://schemas.microsoft.com/office/drawing/2014/main" id="{7846C66B-2CF2-944D-A8FC-D3EA0F6207CD}"/>
                </a:ext>
              </a:extLst>
            </p:cNvPr>
            <p:cNvSpPr>
              <a:spLocks noChangeShapeType="1"/>
            </p:cNvSpPr>
            <p:nvPr/>
          </p:nvSpPr>
          <p:spPr bwMode="auto">
            <a:xfrm>
              <a:off x="798" y="1914"/>
              <a:ext cx="570" cy="5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58423" name="Line 57">
              <a:extLst>
                <a:ext uri="{FF2B5EF4-FFF2-40B4-BE49-F238E27FC236}">
                  <a16:creationId xmlns:a16="http://schemas.microsoft.com/office/drawing/2014/main" id="{3A4E7F35-D2E5-914E-B92A-E17C30A62215}"/>
                </a:ext>
              </a:extLst>
            </p:cNvPr>
            <p:cNvSpPr>
              <a:spLocks noChangeShapeType="1"/>
            </p:cNvSpPr>
            <p:nvPr/>
          </p:nvSpPr>
          <p:spPr bwMode="auto">
            <a:xfrm flipH="1" flipV="1">
              <a:off x="846" y="1878"/>
              <a:ext cx="558" cy="51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cxnSp>
          <p:nvCxnSpPr>
            <p:cNvPr id="58424" name="AutoShape 58">
              <a:extLst>
                <a:ext uri="{FF2B5EF4-FFF2-40B4-BE49-F238E27FC236}">
                  <a16:creationId xmlns:a16="http://schemas.microsoft.com/office/drawing/2014/main" id="{7E8B85A9-4461-214C-84C8-A40F77EED099}"/>
                </a:ext>
              </a:extLst>
            </p:cNvPr>
            <p:cNvCxnSpPr>
              <a:cxnSpLocks noChangeShapeType="1"/>
              <a:stCxn id="58406" idx="5"/>
              <a:endCxn id="58406" idx="3"/>
            </p:cNvCxnSpPr>
            <p:nvPr/>
          </p:nvCxnSpPr>
          <p:spPr bwMode="auto">
            <a:xfrm rot="5400000">
              <a:off x="1499" y="3235"/>
              <a:ext cx="1" cy="204"/>
            </a:xfrm>
            <a:prstGeom prst="curvedConnector3">
              <a:avLst>
                <a:gd name="adj1" fmla="val 186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425" name="AutoShape 59">
              <a:extLst>
                <a:ext uri="{FF2B5EF4-FFF2-40B4-BE49-F238E27FC236}">
                  <a16:creationId xmlns:a16="http://schemas.microsoft.com/office/drawing/2014/main" id="{6F311C0C-01C5-284C-BE3E-B8BCDFFBECEA}"/>
                </a:ext>
              </a:extLst>
            </p:cNvPr>
            <p:cNvCxnSpPr>
              <a:cxnSpLocks noChangeShapeType="1"/>
              <a:stCxn id="58404" idx="7"/>
              <a:endCxn id="58404" idx="1"/>
            </p:cNvCxnSpPr>
            <p:nvPr/>
          </p:nvCxnSpPr>
          <p:spPr bwMode="auto">
            <a:xfrm rot="-5400000" flipH="1" flipV="1">
              <a:off x="1499" y="1591"/>
              <a:ext cx="1" cy="204"/>
            </a:xfrm>
            <a:prstGeom prst="curvedConnector3">
              <a:avLst>
                <a:gd name="adj1" fmla="val -186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426" name="AutoShape 60">
              <a:extLst>
                <a:ext uri="{FF2B5EF4-FFF2-40B4-BE49-F238E27FC236}">
                  <a16:creationId xmlns:a16="http://schemas.microsoft.com/office/drawing/2014/main" id="{F3AFAE5E-69DF-7F4F-8866-8A45AB5F6C11}"/>
                </a:ext>
              </a:extLst>
            </p:cNvPr>
            <p:cNvCxnSpPr>
              <a:cxnSpLocks noChangeShapeType="1"/>
              <a:stCxn id="58401" idx="7"/>
              <a:endCxn id="58401" idx="1"/>
            </p:cNvCxnSpPr>
            <p:nvPr/>
          </p:nvCxnSpPr>
          <p:spPr bwMode="auto">
            <a:xfrm rot="-5400000" flipH="1" flipV="1">
              <a:off x="731" y="1591"/>
              <a:ext cx="1" cy="204"/>
            </a:xfrm>
            <a:prstGeom prst="curvedConnector3">
              <a:avLst>
                <a:gd name="adj1" fmla="val -186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427" name="AutoShape 61">
              <a:extLst>
                <a:ext uri="{FF2B5EF4-FFF2-40B4-BE49-F238E27FC236}">
                  <a16:creationId xmlns:a16="http://schemas.microsoft.com/office/drawing/2014/main" id="{23CC3457-C352-D745-8203-DC6729804BDD}"/>
                </a:ext>
              </a:extLst>
            </p:cNvPr>
            <p:cNvCxnSpPr>
              <a:cxnSpLocks noChangeShapeType="1"/>
              <a:stCxn id="58403" idx="2"/>
              <a:endCxn id="58401" idx="2"/>
            </p:cNvCxnSpPr>
            <p:nvPr/>
          </p:nvCxnSpPr>
          <p:spPr bwMode="auto">
            <a:xfrm rot="10800000" flipH="1">
              <a:off x="588" y="1794"/>
              <a:ext cx="1" cy="1440"/>
            </a:xfrm>
            <a:prstGeom prst="curvedConnector3">
              <a:avLst>
                <a:gd name="adj1" fmla="val -23400005"/>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428" name="AutoShape 62">
              <a:extLst>
                <a:ext uri="{FF2B5EF4-FFF2-40B4-BE49-F238E27FC236}">
                  <a16:creationId xmlns:a16="http://schemas.microsoft.com/office/drawing/2014/main" id="{F778157B-295F-AE4C-8799-C8D8D492BCA1}"/>
                </a:ext>
              </a:extLst>
            </p:cNvPr>
            <p:cNvCxnSpPr>
              <a:cxnSpLocks noChangeShapeType="1"/>
              <a:stCxn id="58402" idx="3"/>
              <a:endCxn id="58402" idx="1"/>
            </p:cNvCxnSpPr>
            <p:nvPr/>
          </p:nvCxnSpPr>
          <p:spPr bwMode="auto">
            <a:xfrm rot="5400000" flipH="1" flipV="1">
              <a:off x="528" y="2513"/>
              <a:ext cx="204" cy="1"/>
            </a:xfrm>
            <a:prstGeom prst="curvedConnector5">
              <a:avLst>
                <a:gd name="adj1" fmla="val -29412"/>
                <a:gd name="adj2" fmla="val -15600005"/>
                <a:gd name="adj3" fmla="val 123037"/>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429" name="AutoShape 63">
              <a:extLst>
                <a:ext uri="{FF2B5EF4-FFF2-40B4-BE49-F238E27FC236}">
                  <a16:creationId xmlns:a16="http://schemas.microsoft.com/office/drawing/2014/main" id="{C98961FC-A156-C742-9035-D6B347A20357}"/>
                </a:ext>
              </a:extLst>
            </p:cNvPr>
            <p:cNvCxnSpPr>
              <a:cxnSpLocks noChangeShapeType="1"/>
              <a:stCxn id="58404" idx="6"/>
              <a:endCxn id="58406" idx="6"/>
            </p:cNvCxnSpPr>
            <p:nvPr/>
          </p:nvCxnSpPr>
          <p:spPr bwMode="auto">
            <a:xfrm>
              <a:off x="1644" y="1794"/>
              <a:ext cx="1" cy="1440"/>
            </a:xfrm>
            <a:prstGeom prst="curvedConnector3">
              <a:avLst>
                <a:gd name="adj1" fmla="val 120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430" name="AutoShape 64">
              <a:extLst>
                <a:ext uri="{FF2B5EF4-FFF2-40B4-BE49-F238E27FC236}">
                  <a16:creationId xmlns:a16="http://schemas.microsoft.com/office/drawing/2014/main" id="{005AC08A-03D2-B94A-8371-00B549016799}"/>
                </a:ext>
              </a:extLst>
            </p:cNvPr>
            <p:cNvCxnSpPr>
              <a:cxnSpLocks noChangeShapeType="1"/>
              <a:stCxn id="58406" idx="6"/>
              <a:endCxn id="58404" idx="6"/>
            </p:cNvCxnSpPr>
            <p:nvPr/>
          </p:nvCxnSpPr>
          <p:spPr bwMode="auto">
            <a:xfrm flipV="1">
              <a:off x="1644" y="1794"/>
              <a:ext cx="1" cy="1440"/>
            </a:xfrm>
            <a:prstGeom prst="curvedConnector3">
              <a:avLst>
                <a:gd name="adj1" fmla="val 245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9694" name="Rectangle 65">
              <a:extLst>
                <a:ext uri="{FF2B5EF4-FFF2-40B4-BE49-F238E27FC236}">
                  <a16:creationId xmlns:a16="http://schemas.microsoft.com/office/drawing/2014/main" id="{7A06B78F-772D-6043-BED4-41130F159339}"/>
                </a:ext>
              </a:extLst>
            </p:cNvPr>
            <p:cNvSpPr>
              <a:spLocks noChangeArrowheads="1"/>
            </p:cNvSpPr>
            <p:nvPr/>
          </p:nvSpPr>
          <p:spPr bwMode="auto">
            <a:xfrm>
              <a:off x="1559" y="212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grpSp>
      <p:sp>
        <p:nvSpPr>
          <p:cNvPr id="58377" name="Line 66">
            <a:extLst>
              <a:ext uri="{FF2B5EF4-FFF2-40B4-BE49-F238E27FC236}">
                <a16:creationId xmlns:a16="http://schemas.microsoft.com/office/drawing/2014/main" id="{1659DF04-415C-1F46-B43A-217EEF85E530}"/>
              </a:ext>
            </a:extLst>
          </p:cNvPr>
          <p:cNvSpPr>
            <a:spLocks noChangeShapeType="1"/>
          </p:cNvSpPr>
          <p:nvPr/>
        </p:nvSpPr>
        <p:spPr bwMode="auto">
          <a:xfrm>
            <a:off x="5334000" y="2438400"/>
            <a:ext cx="495300" cy="990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바닥글 개체 틀 4">
            <a:extLst>
              <a:ext uri="{FF2B5EF4-FFF2-40B4-BE49-F238E27FC236}">
                <a16:creationId xmlns:a16="http://schemas.microsoft.com/office/drawing/2014/main" id="{412678FF-EE61-8D46-ADD9-0F65F828C10C}"/>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06642C8D-3C99-394C-BCCA-8CBD8F666972}"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37</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174171" name="Group 1115">
            <a:extLst>
              <a:ext uri="{FF2B5EF4-FFF2-40B4-BE49-F238E27FC236}">
                <a16:creationId xmlns:a16="http://schemas.microsoft.com/office/drawing/2014/main" id="{6840BF4A-1249-A94E-8A03-927DF6AB5572}"/>
              </a:ext>
            </a:extLst>
          </p:cNvPr>
          <p:cNvGrpSpPr>
            <a:grpSpLocks/>
          </p:cNvGrpSpPr>
          <p:nvPr/>
        </p:nvGrpSpPr>
        <p:grpSpPr bwMode="auto">
          <a:xfrm>
            <a:off x="1219200" y="3671888"/>
            <a:ext cx="523875" cy="731837"/>
            <a:chOff x="768" y="2145"/>
            <a:chExt cx="330" cy="461"/>
          </a:xfrm>
        </p:grpSpPr>
        <p:sp>
          <p:nvSpPr>
            <p:cNvPr id="71778" name="Rectangle 1031">
              <a:extLst>
                <a:ext uri="{FF2B5EF4-FFF2-40B4-BE49-F238E27FC236}">
                  <a16:creationId xmlns:a16="http://schemas.microsoft.com/office/drawing/2014/main" id="{46FD7319-E53D-5247-8E4F-2484B3549BD7}"/>
                </a:ext>
              </a:extLst>
            </p:cNvPr>
            <p:cNvSpPr>
              <a:spLocks noChangeArrowheads="1"/>
            </p:cNvSpPr>
            <p:nvPr/>
          </p:nvSpPr>
          <p:spPr bwMode="auto">
            <a:xfrm>
              <a:off x="776" y="2145"/>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S0-S1 </a:t>
              </a:r>
              <a:endParaRPr lang="en-US" altLang="ko-KR" sz="1400">
                <a:latin typeface="Tahoma" panose="020B0604030504040204" pitchFamily="34" charset="0"/>
                <a:ea typeface="굴림" panose="020B0600000101010101" pitchFamily="34" charset="-127"/>
              </a:endParaRPr>
            </a:p>
          </p:txBody>
        </p:sp>
        <p:sp>
          <p:nvSpPr>
            <p:cNvPr id="71779" name="Rectangle 1032">
              <a:extLst>
                <a:ext uri="{FF2B5EF4-FFF2-40B4-BE49-F238E27FC236}">
                  <a16:creationId xmlns:a16="http://schemas.microsoft.com/office/drawing/2014/main" id="{FA0FA5D9-83F2-D047-947F-64C3275228C3}"/>
                </a:ext>
              </a:extLst>
            </p:cNvPr>
            <p:cNvSpPr>
              <a:spLocks noChangeArrowheads="1"/>
            </p:cNvSpPr>
            <p:nvPr/>
          </p:nvSpPr>
          <p:spPr bwMode="auto">
            <a:xfrm>
              <a:off x="776" y="2257"/>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S1-S3 </a:t>
              </a:r>
              <a:endParaRPr lang="en-US" altLang="ko-KR" sz="1400">
                <a:latin typeface="Tahoma" panose="020B0604030504040204" pitchFamily="34" charset="0"/>
                <a:ea typeface="굴림" panose="020B0600000101010101" pitchFamily="34" charset="-127"/>
              </a:endParaRPr>
            </a:p>
          </p:txBody>
        </p:sp>
        <p:sp>
          <p:nvSpPr>
            <p:cNvPr id="71780" name="Rectangle 1033">
              <a:extLst>
                <a:ext uri="{FF2B5EF4-FFF2-40B4-BE49-F238E27FC236}">
                  <a16:creationId xmlns:a16="http://schemas.microsoft.com/office/drawing/2014/main" id="{74CEF9FE-5F2F-BB42-BD28-1DDE18B0CE69}"/>
                </a:ext>
              </a:extLst>
            </p:cNvPr>
            <p:cNvSpPr>
              <a:spLocks noChangeArrowheads="1"/>
            </p:cNvSpPr>
            <p:nvPr/>
          </p:nvSpPr>
          <p:spPr bwMode="auto">
            <a:xfrm>
              <a:off x="768" y="236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S2-S2 </a:t>
              </a:r>
              <a:endParaRPr lang="en-US" altLang="ko-KR" sz="1400">
                <a:latin typeface="Tahoma" panose="020B0604030504040204" pitchFamily="34" charset="0"/>
                <a:ea typeface="굴림" panose="020B0600000101010101" pitchFamily="34" charset="-127"/>
              </a:endParaRPr>
            </a:p>
          </p:txBody>
        </p:sp>
        <p:sp>
          <p:nvSpPr>
            <p:cNvPr id="71781" name="Rectangle 1034">
              <a:extLst>
                <a:ext uri="{FF2B5EF4-FFF2-40B4-BE49-F238E27FC236}">
                  <a16:creationId xmlns:a16="http://schemas.microsoft.com/office/drawing/2014/main" id="{52466CCC-BF60-2443-BFB3-6F0CDACA6C2A}"/>
                </a:ext>
              </a:extLst>
            </p:cNvPr>
            <p:cNvSpPr>
              <a:spLocks noChangeArrowheads="1"/>
            </p:cNvSpPr>
            <p:nvPr/>
          </p:nvSpPr>
          <p:spPr bwMode="auto">
            <a:xfrm>
              <a:off x="768" y="2472"/>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S3-S4 </a:t>
              </a:r>
              <a:endParaRPr lang="en-US" altLang="ko-KR" sz="1400">
                <a:latin typeface="Tahoma" panose="020B0604030504040204" pitchFamily="34" charset="0"/>
                <a:ea typeface="굴림" panose="020B0600000101010101" pitchFamily="34" charset="-127"/>
              </a:endParaRPr>
            </a:p>
          </p:txBody>
        </p:sp>
      </p:grpSp>
      <p:grpSp>
        <p:nvGrpSpPr>
          <p:cNvPr id="174175" name="Group 1119">
            <a:extLst>
              <a:ext uri="{FF2B5EF4-FFF2-40B4-BE49-F238E27FC236}">
                <a16:creationId xmlns:a16="http://schemas.microsoft.com/office/drawing/2014/main" id="{2593C550-0BD0-404E-82FB-4598CEAA3785}"/>
              </a:ext>
            </a:extLst>
          </p:cNvPr>
          <p:cNvGrpSpPr>
            <a:grpSpLocks/>
          </p:cNvGrpSpPr>
          <p:nvPr/>
        </p:nvGrpSpPr>
        <p:grpSpPr bwMode="auto">
          <a:xfrm>
            <a:off x="1219200" y="5043488"/>
            <a:ext cx="511175" cy="731837"/>
            <a:chOff x="768" y="3009"/>
            <a:chExt cx="322" cy="461"/>
          </a:xfrm>
        </p:grpSpPr>
        <p:sp>
          <p:nvSpPr>
            <p:cNvPr id="71774" name="Rectangle 1035">
              <a:extLst>
                <a:ext uri="{FF2B5EF4-FFF2-40B4-BE49-F238E27FC236}">
                  <a16:creationId xmlns:a16="http://schemas.microsoft.com/office/drawing/2014/main" id="{D7FE40F0-0367-7B42-B25F-8E468B35DA82}"/>
                </a:ext>
              </a:extLst>
            </p:cNvPr>
            <p:cNvSpPr>
              <a:spLocks noChangeArrowheads="1"/>
            </p:cNvSpPr>
            <p:nvPr/>
          </p:nvSpPr>
          <p:spPr bwMode="auto">
            <a:xfrm>
              <a:off x="768" y="300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S0-S0 </a:t>
              </a:r>
              <a:endParaRPr lang="en-US" altLang="ko-KR" sz="1400">
                <a:latin typeface="Tahoma" panose="020B0604030504040204" pitchFamily="34" charset="0"/>
                <a:ea typeface="굴림" panose="020B0600000101010101" pitchFamily="34" charset="-127"/>
              </a:endParaRPr>
            </a:p>
          </p:txBody>
        </p:sp>
        <p:sp>
          <p:nvSpPr>
            <p:cNvPr id="71775" name="Rectangle 1036">
              <a:extLst>
                <a:ext uri="{FF2B5EF4-FFF2-40B4-BE49-F238E27FC236}">
                  <a16:creationId xmlns:a16="http://schemas.microsoft.com/office/drawing/2014/main" id="{C69343AC-7A25-5F41-8220-DEE4CF2B8596}"/>
                </a:ext>
              </a:extLst>
            </p:cNvPr>
            <p:cNvSpPr>
              <a:spLocks noChangeArrowheads="1"/>
            </p:cNvSpPr>
            <p:nvPr/>
          </p:nvSpPr>
          <p:spPr bwMode="auto">
            <a:xfrm>
              <a:off x="768" y="312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S1-S1 </a:t>
              </a:r>
              <a:endParaRPr lang="en-US" altLang="ko-KR" sz="1400">
                <a:latin typeface="Tahoma" panose="020B0604030504040204" pitchFamily="34" charset="0"/>
                <a:ea typeface="굴림" panose="020B0600000101010101" pitchFamily="34" charset="-127"/>
              </a:endParaRPr>
            </a:p>
          </p:txBody>
        </p:sp>
        <p:sp>
          <p:nvSpPr>
            <p:cNvPr id="71776" name="Rectangle 1037">
              <a:extLst>
                <a:ext uri="{FF2B5EF4-FFF2-40B4-BE49-F238E27FC236}">
                  <a16:creationId xmlns:a16="http://schemas.microsoft.com/office/drawing/2014/main" id="{75E79DC5-4B96-8C4F-80CA-AC8458DF422F}"/>
                </a:ext>
              </a:extLst>
            </p:cNvPr>
            <p:cNvSpPr>
              <a:spLocks noChangeArrowheads="1"/>
            </p:cNvSpPr>
            <p:nvPr/>
          </p:nvSpPr>
          <p:spPr bwMode="auto">
            <a:xfrm>
              <a:off x="768" y="3225"/>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S2-S2 </a:t>
              </a:r>
              <a:endParaRPr lang="en-US" altLang="ko-KR" sz="1400">
                <a:latin typeface="Tahoma" panose="020B0604030504040204" pitchFamily="34" charset="0"/>
                <a:ea typeface="굴림" panose="020B0600000101010101" pitchFamily="34" charset="-127"/>
              </a:endParaRPr>
            </a:p>
          </p:txBody>
        </p:sp>
        <p:sp>
          <p:nvSpPr>
            <p:cNvPr id="71777" name="Rectangle 1038">
              <a:extLst>
                <a:ext uri="{FF2B5EF4-FFF2-40B4-BE49-F238E27FC236}">
                  <a16:creationId xmlns:a16="http://schemas.microsoft.com/office/drawing/2014/main" id="{3CA1B1AC-AFBB-F341-840E-87C954268230}"/>
                </a:ext>
              </a:extLst>
            </p:cNvPr>
            <p:cNvSpPr>
              <a:spLocks noChangeArrowheads="1"/>
            </p:cNvSpPr>
            <p:nvPr/>
          </p:nvSpPr>
          <p:spPr bwMode="auto">
            <a:xfrm>
              <a:off x="768" y="3336"/>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S3-S5 </a:t>
              </a:r>
              <a:endParaRPr lang="en-US" altLang="ko-KR" sz="1400">
                <a:latin typeface="Tahoma" panose="020B0604030504040204" pitchFamily="34" charset="0"/>
                <a:ea typeface="굴림" panose="020B0600000101010101" pitchFamily="34" charset="-127"/>
              </a:endParaRPr>
            </a:p>
          </p:txBody>
        </p:sp>
      </p:grpSp>
      <p:grpSp>
        <p:nvGrpSpPr>
          <p:cNvPr id="174173" name="Group 1117">
            <a:extLst>
              <a:ext uri="{FF2B5EF4-FFF2-40B4-BE49-F238E27FC236}">
                <a16:creationId xmlns:a16="http://schemas.microsoft.com/office/drawing/2014/main" id="{DF18080F-E815-DC41-A9BA-6DE4E020C894}"/>
              </a:ext>
            </a:extLst>
          </p:cNvPr>
          <p:cNvGrpSpPr>
            <a:grpSpLocks/>
          </p:cNvGrpSpPr>
          <p:nvPr/>
        </p:nvGrpSpPr>
        <p:grpSpPr bwMode="auto">
          <a:xfrm>
            <a:off x="1905000" y="4370388"/>
            <a:ext cx="511175" cy="719137"/>
            <a:chOff x="1200" y="2585"/>
            <a:chExt cx="322" cy="453"/>
          </a:xfrm>
        </p:grpSpPr>
        <p:sp>
          <p:nvSpPr>
            <p:cNvPr id="71770" name="Rectangle 1040">
              <a:extLst>
                <a:ext uri="{FF2B5EF4-FFF2-40B4-BE49-F238E27FC236}">
                  <a16:creationId xmlns:a16="http://schemas.microsoft.com/office/drawing/2014/main" id="{E8349832-55A1-EA4E-8A21-4B32C7C99563}"/>
                </a:ext>
              </a:extLst>
            </p:cNvPr>
            <p:cNvSpPr>
              <a:spLocks noChangeArrowheads="1"/>
            </p:cNvSpPr>
            <p:nvPr/>
          </p:nvSpPr>
          <p:spPr bwMode="auto">
            <a:xfrm>
              <a:off x="1200" y="2585"/>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S0-S1 </a:t>
              </a:r>
              <a:endParaRPr lang="en-US" altLang="ko-KR" sz="1400">
                <a:latin typeface="Tahoma" panose="020B0604030504040204" pitchFamily="34" charset="0"/>
                <a:ea typeface="굴림" panose="020B0600000101010101" pitchFamily="34" charset="-127"/>
              </a:endParaRPr>
            </a:p>
          </p:txBody>
        </p:sp>
        <p:sp>
          <p:nvSpPr>
            <p:cNvPr id="71771" name="Rectangle 1041">
              <a:extLst>
                <a:ext uri="{FF2B5EF4-FFF2-40B4-BE49-F238E27FC236}">
                  <a16:creationId xmlns:a16="http://schemas.microsoft.com/office/drawing/2014/main" id="{4501A324-3934-E747-9FA1-939292E350A5}"/>
                </a:ext>
              </a:extLst>
            </p:cNvPr>
            <p:cNvSpPr>
              <a:spLocks noChangeArrowheads="1"/>
            </p:cNvSpPr>
            <p:nvPr/>
          </p:nvSpPr>
          <p:spPr bwMode="auto">
            <a:xfrm>
              <a:off x="1200" y="2696"/>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S3-S0 </a:t>
              </a:r>
              <a:endParaRPr lang="en-US" altLang="ko-KR" sz="1400">
                <a:latin typeface="Tahoma" panose="020B0604030504040204" pitchFamily="34" charset="0"/>
                <a:ea typeface="굴림" panose="020B0600000101010101" pitchFamily="34" charset="-127"/>
              </a:endParaRPr>
            </a:p>
          </p:txBody>
        </p:sp>
        <p:sp>
          <p:nvSpPr>
            <p:cNvPr id="71772" name="Rectangle 1042">
              <a:extLst>
                <a:ext uri="{FF2B5EF4-FFF2-40B4-BE49-F238E27FC236}">
                  <a16:creationId xmlns:a16="http://schemas.microsoft.com/office/drawing/2014/main" id="{468C90D8-379E-4F4D-BF1B-A24D421C2AF0}"/>
                </a:ext>
              </a:extLst>
            </p:cNvPr>
            <p:cNvSpPr>
              <a:spLocks noChangeArrowheads="1"/>
            </p:cNvSpPr>
            <p:nvPr/>
          </p:nvSpPr>
          <p:spPr bwMode="auto">
            <a:xfrm>
              <a:off x="1200" y="2792"/>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S1-S4 </a:t>
              </a:r>
              <a:endParaRPr lang="en-US" altLang="ko-KR" sz="1400">
                <a:latin typeface="Tahoma" panose="020B0604030504040204" pitchFamily="34" charset="0"/>
                <a:ea typeface="굴림" panose="020B0600000101010101" pitchFamily="34" charset="-127"/>
              </a:endParaRPr>
            </a:p>
          </p:txBody>
        </p:sp>
        <p:sp>
          <p:nvSpPr>
            <p:cNvPr id="71773" name="Rectangle 1043">
              <a:extLst>
                <a:ext uri="{FF2B5EF4-FFF2-40B4-BE49-F238E27FC236}">
                  <a16:creationId xmlns:a16="http://schemas.microsoft.com/office/drawing/2014/main" id="{FA997162-6BA9-B14F-AC48-C234F1F53F51}"/>
                </a:ext>
              </a:extLst>
            </p:cNvPr>
            <p:cNvSpPr>
              <a:spLocks noChangeArrowheads="1"/>
            </p:cNvSpPr>
            <p:nvPr/>
          </p:nvSpPr>
          <p:spPr bwMode="auto">
            <a:xfrm>
              <a:off x="1200" y="2904"/>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S4-S5 </a:t>
              </a:r>
              <a:endParaRPr lang="en-US" altLang="ko-KR" sz="1400">
                <a:latin typeface="Tahoma" panose="020B0604030504040204" pitchFamily="34" charset="0"/>
                <a:ea typeface="굴림" panose="020B0600000101010101" pitchFamily="34" charset="-127"/>
              </a:endParaRPr>
            </a:p>
          </p:txBody>
        </p:sp>
      </p:grpSp>
      <p:grpSp>
        <p:nvGrpSpPr>
          <p:cNvPr id="174178" name="Group 1122">
            <a:extLst>
              <a:ext uri="{FF2B5EF4-FFF2-40B4-BE49-F238E27FC236}">
                <a16:creationId xmlns:a16="http://schemas.microsoft.com/office/drawing/2014/main" id="{FCFD71E4-9593-AE4D-B648-3EBD8A0B7D4B}"/>
              </a:ext>
            </a:extLst>
          </p:cNvPr>
          <p:cNvGrpSpPr>
            <a:grpSpLocks/>
          </p:cNvGrpSpPr>
          <p:nvPr/>
        </p:nvGrpSpPr>
        <p:grpSpPr bwMode="auto">
          <a:xfrm>
            <a:off x="1905000" y="5741988"/>
            <a:ext cx="511175" cy="719137"/>
            <a:chOff x="1200" y="3449"/>
            <a:chExt cx="322" cy="453"/>
          </a:xfrm>
        </p:grpSpPr>
        <p:sp>
          <p:nvSpPr>
            <p:cNvPr id="71766" name="Rectangle 1044">
              <a:extLst>
                <a:ext uri="{FF2B5EF4-FFF2-40B4-BE49-F238E27FC236}">
                  <a16:creationId xmlns:a16="http://schemas.microsoft.com/office/drawing/2014/main" id="{E6E77492-8B9C-6148-B603-3935A9748DEB}"/>
                </a:ext>
              </a:extLst>
            </p:cNvPr>
            <p:cNvSpPr>
              <a:spLocks noChangeArrowheads="1"/>
            </p:cNvSpPr>
            <p:nvPr/>
          </p:nvSpPr>
          <p:spPr bwMode="auto">
            <a:xfrm>
              <a:off x="1200" y="344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S0-S1 </a:t>
              </a:r>
              <a:endParaRPr lang="en-US" altLang="ko-KR" sz="1400">
                <a:latin typeface="Tahoma" panose="020B0604030504040204" pitchFamily="34" charset="0"/>
                <a:ea typeface="굴림" panose="020B0600000101010101" pitchFamily="34" charset="-127"/>
              </a:endParaRPr>
            </a:p>
          </p:txBody>
        </p:sp>
        <p:sp>
          <p:nvSpPr>
            <p:cNvPr id="71767" name="Rectangle 1045">
              <a:extLst>
                <a:ext uri="{FF2B5EF4-FFF2-40B4-BE49-F238E27FC236}">
                  <a16:creationId xmlns:a16="http://schemas.microsoft.com/office/drawing/2014/main" id="{235ED723-B3F2-014C-AEED-465CEAEF200A}"/>
                </a:ext>
              </a:extLst>
            </p:cNvPr>
            <p:cNvSpPr>
              <a:spLocks noChangeArrowheads="1"/>
            </p:cNvSpPr>
            <p:nvPr/>
          </p:nvSpPr>
          <p:spPr bwMode="auto">
            <a:xfrm>
              <a:off x="1200" y="356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S3-S4 </a:t>
              </a:r>
              <a:endParaRPr lang="en-US" altLang="ko-KR" sz="1400">
                <a:latin typeface="Tahoma" panose="020B0604030504040204" pitchFamily="34" charset="0"/>
                <a:ea typeface="굴림" panose="020B0600000101010101" pitchFamily="34" charset="-127"/>
              </a:endParaRPr>
            </a:p>
          </p:txBody>
        </p:sp>
        <p:sp>
          <p:nvSpPr>
            <p:cNvPr id="71768" name="Rectangle 1046">
              <a:extLst>
                <a:ext uri="{FF2B5EF4-FFF2-40B4-BE49-F238E27FC236}">
                  <a16:creationId xmlns:a16="http://schemas.microsoft.com/office/drawing/2014/main" id="{EAA125DE-9652-8947-85F8-65B7A7FB83E0}"/>
                </a:ext>
              </a:extLst>
            </p:cNvPr>
            <p:cNvSpPr>
              <a:spLocks noChangeArrowheads="1"/>
            </p:cNvSpPr>
            <p:nvPr/>
          </p:nvSpPr>
          <p:spPr bwMode="auto">
            <a:xfrm>
              <a:off x="1200" y="3672"/>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S1-S0 </a:t>
              </a:r>
              <a:endParaRPr lang="en-US" altLang="ko-KR" sz="1400">
                <a:latin typeface="Tahoma" panose="020B0604030504040204" pitchFamily="34" charset="0"/>
                <a:ea typeface="굴림" panose="020B0600000101010101" pitchFamily="34" charset="-127"/>
              </a:endParaRPr>
            </a:p>
          </p:txBody>
        </p:sp>
        <p:sp>
          <p:nvSpPr>
            <p:cNvPr id="71769" name="Rectangle 1047">
              <a:extLst>
                <a:ext uri="{FF2B5EF4-FFF2-40B4-BE49-F238E27FC236}">
                  <a16:creationId xmlns:a16="http://schemas.microsoft.com/office/drawing/2014/main" id="{C713F9B7-81A2-4146-A6A5-7048B69E4A8F}"/>
                </a:ext>
              </a:extLst>
            </p:cNvPr>
            <p:cNvSpPr>
              <a:spLocks noChangeArrowheads="1"/>
            </p:cNvSpPr>
            <p:nvPr/>
          </p:nvSpPr>
          <p:spPr bwMode="auto">
            <a:xfrm>
              <a:off x="1200" y="3768"/>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S4-S5 </a:t>
              </a:r>
              <a:endParaRPr lang="en-US" altLang="ko-KR" sz="1400">
                <a:latin typeface="Tahoma" panose="020B0604030504040204" pitchFamily="34" charset="0"/>
                <a:ea typeface="굴림" panose="020B0600000101010101" pitchFamily="34" charset="-127"/>
              </a:endParaRPr>
            </a:p>
          </p:txBody>
        </p:sp>
      </p:grpSp>
      <p:grpSp>
        <p:nvGrpSpPr>
          <p:cNvPr id="174176" name="Group 1120">
            <a:extLst>
              <a:ext uri="{FF2B5EF4-FFF2-40B4-BE49-F238E27FC236}">
                <a16:creationId xmlns:a16="http://schemas.microsoft.com/office/drawing/2014/main" id="{FE4A928B-FC28-C843-8B35-2EBA15CB743C}"/>
              </a:ext>
            </a:extLst>
          </p:cNvPr>
          <p:cNvGrpSpPr>
            <a:grpSpLocks/>
          </p:cNvGrpSpPr>
          <p:nvPr/>
        </p:nvGrpSpPr>
        <p:grpSpPr bwMode="auto">
          <a:xfrm>
            <a:off x="2590800" y="5043488"/>
            <a:ext cx="523875" cy="731837"/>
            <a:chOff x="1632" y="3009"/>
            <a:chExt cx="330" cy="461"/>
          </a:xfrm>
        </p:grpSpPr>
        <p:sp>
          <p:nvSpPr>
            <p:cNvPr id="71762" name="Rectangle 1049">
              <a:extLst>
                <a:ext uri="{FF2B5EF4-FFF2-40B4-BE49-F238E27FC236}">
                  <a16:creationId xmlns:a16="http://schemas.microsoft.com/office/drawing/2014/main" id="{3122C829-4751-5341-ADB9-15B0EBAFABB7}"/>
                </a:ext>
              </a:extLst>
            </p:cNvPr>
            <p:cNvSpPr>
              <a:spLocks noChangeArrowheads="1"/>
            </p:cNvSpPr>
            <p:nvPr/>
          </p:nvSpPr>
          <p:spPr bwMode="auto">
            <a:xfrm>
              <a:off x="1640" y="300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S1-S0 </a:t>
              </a:r>
              <a:endParaRPr lang="en-US" altLang="ko-KR" sz="1400">
                <a:latin typeface="Tahoma" panose="020B0604030504040204" pitchFamily="34" charset="0"/>
                <a:ea typeface="굴림" panose="020B0600000101010101" pitchFamily="34" charset="-127"/>
              </a:endParaRPr>
            </a:p>
          </p:txBody>
        </p:sp>
        <p:sp>
          <p:nvSpPr>
            <p:cNvPr id="71763" name="Rectangle 1050">
              <a:extLst>
                <a:ext uri="{FF2B5EF4-FFF2-40B4-BE49-F238E27FC236}">
                  <a16:creationId xmlns:a16="http://schemas.microsoft.com/office/drawing/2014/main" id="{E57AAAF6-B955-9D49-8764-19A8DEE59D35}"/>
                </a:ext>
              </a:extLst>
            </p:cNvPr>
            <p:cNvSpPr>
              <a:spLocks noChangeArrowheads="1"/>
            </p:cNvSpPr>
            <p:nvPr/>
          </p:nvSpPr>
          <p:spPr bwMode="auto">
            <a:xfrm>
              <a:off x="1640" y="312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S3-S1 </a:t>
              </a:r>
              <a:endParaRPr lang="en-US" altLang="ko-KR" sz="1400">
                <a:latin typeface="Tahoma" panose="020B0604030504040204" pitchFamily="34" charset="0"/>
                <a:ea typeface="굴림" panose="020B0600000101010101" pitchFamily="34" charset="-127"/>
              </a:endParaRPr>
            </a:p>
          </p:txBody>
        </p:sp>
        <p:sp>
          <p:nvSpPr>
            <p:cNvPr id="71764" name="Rectangle 1051">
              <a:extLst>
                <a:ext uri="{FF2B5EF4-FFF2-40B4-BE49-F238E27FC236}">
                  <a16:creationId xmlns:a16="http://schemas.microsoft.com/office/drawing/2014/main" id="{FF1514FE-C408-4346-9D56-41A704B26502}"/>
                </a:ext>
              </a:extLst>
            </p:cNvPr>
            <p:cNvSpPr>
              <a:spLocks noChangeArrowheads="1"/>
            </p:cNvSpPr>
            <p:nvPr/>
          </p:nvSpPr>
          <p:spPr bwMode="auto">
            <a:xfrm>
              <a:off x="1640" y="3225"/>
              <a:ext cx="2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S2-S2</a:t>
              </a:r>
              <a:endParaRPr lang="en-US" altLang="ko-KR" sz="1400">
                <a:latin typeface="Tahoma" panose="020B0604030504040204" pitchFamily="34" charset="0"/>
                <a:ea typeface="굴림" panose="020B0600000101010101" pitchFamily="34" charset="-127"/>
              </a:endParaRPr>
            </a:p>
          </p:txBody>
        </p:sp>
        <p:sp>
          <p:nvSpPr>
            <p:cNvPr id="71765" name="Rectangle 1052">
              <a:extLst>
                <a:ext uri="{FF2B5EF4-FFF2-40B4-BE49-F238E27FC236}">
                  <a16:creationId xmlns:a16="http://schemas.microsoft.com/office/drawing/2014/main" id="{6902992C-38B0-E84D-8FC8-58082C00BEFB}"/>
                </a:ext>
              </a:extLst>
            </p:cNvPr>
            <p:cNvSpPr>
              <a:spLocks noChangeArrowheads="1"/>
            </p:cNvSpPr>
            <p:nvPr/>
          </p:nvSpPr>
          <p:spPr bwMode="auto">
            <a:xfrm>
              <a:off x="1632" y="3336"/>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S4-S5 </a:t>
              </a:r>
              <a:endParaRPr lang="en-US" altLang="ko-KR" sz="1400">
                <a:latin typeface="Tahoma" panose="020B0604030504040204" pitchFamily="34" charset="0"/>
                <a:ea typeface="굴림" panose="020B0600000101010101" pitchFamily="34" charset="-127"/>
              </a:endParaRPr>
            </a:p>
          </p:txBody>
        </p:sp>
      </p:grpSp>
      <p:grpSp>
        <p:nvGrpSpPr>
          <p:cNvPr id="174180" name="Group 1124">
            <a:extLst>
              <a:ext uri="{FF2B5EF4-FFF2-40B4-BE49-F238E27FC236}">
                <a16:creationId xmlns:a16="http://schemas.microsoft.com/office/drawing/2014/main" id="{4DD0FD06-24B6-C54F-A951-93924B682932}"/>
              </a:ext>
            </a:extLst>
          </p:cNvPr>
          <p:cNvGrpSpPr>
            <a:grpSpLocks/>
          </p:cNvGrpSpPr>
          <p:nvPr/>
        </p:nvGrpSpPr>
        <p:grpSpPr bwMode="auto">
          <a:xfrm>
            <a:off x="3276600" y="5741988"/>
            <a:ext cx="511175" cy="719137"/>
            <a:chOff x="2064" y="3449"/>
            <a:chExt cx="322" cy="453"/>
          </a:xfrm>
        </p:grpSpPr>
        <p:sp>
          <p:nvSpPr>
            <p:cNvPr id="71758" name="Rectangle 1056">
              <a:extLst>
                <a:ext uri="{FF2B5EF4-FFF2-40B4-BE49-F238E27FC236}">
                  <a16:creationId xmlns:a16="http://schemas.microsoft.com/office/drawing/2014/main" id="{AF44BD70-40A6-1244-8316-EAC39DFC4D91}"/>
                </a:ext>
              </a:extLst>
            </p:cNvPr>
            <p:cNvSpPr>
              <a:spLocks noChangeArrowheads="1"/>
            </p:cNvSpPr>
            <p:nvPr/>
          </p:nvSpPr>
          <p:spPr bwMode="auto">
            <a:xfrm>
              <a:off x="2064" y="3672"/>
              <a:ext cx="2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S4-S0</a:t>
              </a:r>
              <a:endParaRPr lang="en-US" altLang="ko-KR" sz="1400">
                <a:latin typeface="Tahoma" panose="020B0604030504040204" pitchFamily="34" charset="0"/>
                <a:ea typeface="굴림" panose="020B0600000101010101" pitchFamily="34" charset="-127"/>
              </a:endParaRPr>
            </a:p>
          </p:txBody>
        </p:sp>
        <p:sp>
          <p:nvSpPr>
            <p:cNvPr id="71759" name="Rectangle 1057">
              <a:extLst>
                <a:ext uri="{FF2B5EF4-FFF2-40B4-BE49-F238E27FC236}">
                  <a16:creationId xmlns:a16="http://schemas.microsoft.com/office/drawing/2014/main" id="{0294B88B-7B35-AA43-8983-1C2514CFB095}"/>
                </a:ext>
              </a:extLst>
            </p:cNvPr>
            <p:cNvSpPr>
              <a:spLocks noChangeArrowheads="1"/>
            </p:cNvSpPr>
            <p:nvPr/>
          </p:nvSpPr>
          <p:spPr bwMode="auto">
            <a:xfrm>
              <a:off x="2064" y="3768"/>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S5-S5 </a:t>
              </a:r>
              <a:endParaRPr lang="en-US" altLang="ko-KR" sz="1400">
                <a:latin typeface="Tahoma" panose="020B0604030504040204" pitchFamily="34" charset="0"/>
                <a:ea typeface="굴림" panose="020B0600000101010101" pitchFamily="34" charset="-127"/>
              </a:endParaRPr>
            </a:p>
          </p:txBody>
        </p:sp>
        <p:sp>
          <p:nvSpPr>
            <p:cNvPr id="71760" name="Rectangle 1054">
              <a:extLst>
                <a:ext uri="{FF2B5EF4-FFF2-40B4-BE49-F238E27FC236}">
                  <a16:creationId xmlns:a16="http://schemas.microsoft.com/office/drawing/2014/main" id="{14551691-1A16-A244-9C82-D52E59FAD1E9}"/>
                </a:ext>
              </a:extLst>
            </p:cNvPr>
            <p:cNvSpPr>
              <a:spLocks noChangeArrowheads="1"/>
            </p:cNvSpPr>
            <p:nvPr/>
          </p:nvSpPr>
          <p:spPr bwMode="auto">
            <a:xfrm>
              <a:off x="2064" y="344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S1-S1 </a:t>
              </a:r>
              <a:endParaRPr lang="en-US" altLang="ko-KR" sz="1400">
                <a:latin typeface="Tahoma" panose="020B0604030504040204" pitchFamily="34" charset="0"/>
                <a:ea typeface="굴림" panose="020B0600000101010101" pitchFamily="34" charset="-127"/>
              </a:endParaRPr>
            </a:p>
          </p:txBody>
        </p:sp>
        <p:sp>
          <p:nvSpPr>
            <p:cNvPr id="71761" name="Rectangle 1055">
              <a:extLst>
                <a:ext uri="{FF2B5EF4-FFF2-40B4-BE49-F238E27FC236}">
                  <a16:creationId xmlns:a16="http://schemas.microsoft.com/office/drawing/2014/main" id="{E49A382E-21EF-CE42-9C84-367B3BD27D87}"/>
                </a:ext>
              </a:extLst>
            </p:cNvPr>
            <p:cNvSpPr>
              <a:spLocks noChangeArrowheads="1"/>
            </p:cNvSpPr>
            <p:nvPr/>
          </p:nvSpPr>
          <p:spPr bwMode="auto">
            <a:xfrm>
              <a:off x="2064" y="356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S0-S4 </a:t>
              </a:r>
              <a:endParaRPr lang="en-US" altLang="ko-KR" sz="1400">
                <a:latin typeface="Tahoma" panose="020B0604030504040204" pitchFamily="34" charset="0"/>
                <a:ea typeface="굴림" panose="020B0600000101010101" pitchFamily="34" charset="-127"/>
              </a:endParaRPr>
            </a:p>
          </p:txBody>
        </p:sp>
      </p:grpSp>
      <p:grpSp>
        <p:nvGrpSpPr>
          <p:cNvPr id="174182" name="Group 1126">
            <a:extLst>
              <a:ext uri="{FF2B5EF4-FFF2-40B4-BE49-F238E27FC236}">
                <a16:creationId xmlns:a16="http://schemas.microsoft.com/office/drawing/2014/main" id="{4D6E459F-E9B9-EB4D-8DE2-2D9324427D2D}"/>
              </a:ext>
            </a:extLst>
          </p:cNvPr>
          <p:cNvGrpSpPr>
            <a:grpSpLocks/>
          </p:cNvGrpSpPr>
          <p:nvPr/>
        </p:nvGrpSpPr>
        <p:grpSpPr bwMode="auto">
          <a:xfrm>
            <a:off x="4521200" y="3111500"/>
            <a:ext cx="4254500" cy="2006600"/>
            <a:chOff x="2848" y="1792"/>
            <a:chExt cx="2680" cy="1264"/>
          </a:xfrm>
        </p:grpSpPr>
        <p:sp>
          <p:nvSpPr>
            <p:cNvPr id="60490" name="Rectangle 1060">
              <a:extLst>
                <a:ext uri="{FF2B5EF4-FFF2-40B4-BE49-F238E27FC236}">
                  <a16:creationId xmlns:a16="http://schemas.microsoft.com/office/drawing/2014/main" id="{9A7FDFDE-3DDE-714E-9C0E-A43400C98201}"/>
                </a:ext>
              </a:extLst>
            </p:cNvPr>
            <p:cNvSpPr>
              <a:spLocks noChangeArrowheads="1"/>
            </p:cNvSpPr>
            <p:nvPr/>
          </p:nvSpPr>
          <p:spPr bwMode="auto">
            <a:xfrm>
              <a:off x="3360" y="2832"/>
              <a:ext cx="17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ts val="1800"/>
                </a:lnSpc>
                <a:defRPr/>
              </a:pPr>
              <a:r>
                <a:rPr lang="en-US" altLang="ko-KR" sz="1600">
                  <a:solidFill>
                    <a:srgbClr val="000000"/>
                  </a:solidFill>
                  <a:latin typeface="Tahoma" charset="0"/>
                  <a:ea typeface="굴림" charset="-127"/>
                </a:rPr>
                <a:t>minimized state table</a:t>
              </a:r>
            </a:p>
            <a:p>
              <a:pPr algn="ctr">
                <a:lnSpc>
                  <a:spcPts val="1800"/>
                </a:lnSpc>
                <a:defRPr/>
              </a:pPr>
              <a:r>
                <a:rPr lang="en-US" altLang="ko-KR" sz="1600">
                  <a:solidFill>
                    <a:srgbClr val="000000"/>
                  </a:solidFill>
                  <a:latin typeface="Tahoma" charset="0"/>
                  <a:ea typeface="굴림" charset="-127"/>
                </a:rPr>
                <a:t>(S0==S4) (S3==S5)</a:t>
              </a:r>
            </a:p>
          </p:txBody>
        </p:sp>
        <p:sp>
          <p:nvSpPr>
            <p:cNvPr id="60491" name="Rectangle 1062">
              <a:extLst>
                <a:ext uri="{FF2B5EF4-FFF2-40B4-BE49-F238E27FC236}">
                  <a16:creationId xmlns:a16="http://schemas.microsoft.com/office/drawing/2014/main" id="{FB42833A-B570-754D-8EFC-7304463087F9}"/>
                </a:ext>
              </a:extLst>
            </p:cNvPr>
            <p:cNvSpPr>
              <a:spLocks noChangeArrowheads="1"/>
            </p:cNvSpPr>
            <p:nvPr/>
          </p:nvSpPr>
          <p:spPr bwMode="auto">
            <a:xfrm>
              <a:off x="2872" y="1792"/>
              <a:ext cx="265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143000" algn="l"/>
                  <a:tab pos="1600200" algn="l"/>
                  <a:tab pos="2057400" algn="l"/>
                  <a:tab pos="2514600" algn="l"/>
                  <a:tab pos="3200400" algn="l"/>
                </a:tabLst>
                <a:defRPr sz="2400">
                  <a:solidFill>
                    <a:schemeClr val="tx1"/>
                  </a:solidFill>
                  <a:latin typeface="Times New Roman" charset="0"/>
                </a:defRPr>
              </a:lvl1pPr>
              <a:lvl2pPr marL="742950" indent="-285750">
                <a:tabLst>
                  <a:tab pos="1143000" algn="l"/>
                  <a:tab pos="1600200" algn="l"/>
                  <a:tab pos="2057400" algn="l"/>
                  <a:tab pos="2514600" algn="l"/>
                  <a:tab pos="3200400" algn="l"/>
                </a:tabLst>
                <a:defRPr sz="2400">
                  <a:solidFill>
                    <a:schemeClr val="tx1"/>
                  </a:solidFill>
                  <a:latin typeface="Times New Roman" charset="0"/>
                </a:defRPr>
              </a:lvl2pPr>
              <a:lvl3pPr marL="1143000" indent="-228600">
                <a:tabLst>
                  <a:tab pos="1143000" algn="l"/>
                  <a:tab pos="1600200" algn="l"/>
                  <a:tab pos="2057400" algn="l"/>
                  <a:tab pos="2514600" algn="l"/>
                  <a:tab pos="3200400" algn="l"/>
                </a:tabLst>
                <a:defRPr sz="2400">
                  <a:solidFill>
                    <a:schemeClr val="tx1"/>
                  </a:solidFill>
                  <a:latin typeface="Times New Roman" charset="0"/>
                </a:defRPr>
              </a:lvl3pPr>
              <a:lvl4pPr marL="1600200" indent="-228600">
                <a:tabLst>
                  <a:tab pos="1143000" algn="l"/>
                  <a:tab pos="1600200" algn="l"/>
                  <a:tab pos="2057400" algn="l"/>
                  <a:tab pos="2514600" algn="l"/>
                  <a:tab pos="3200400" algn="l"/>
                </a:tabLst>
                <a:defRPr sz="2400">
                  <a:solidFill>
                    <a:schemeClr val="tx1"/>
                  </a:solidFill>
                  <a:latin typeface="Times New Roman" charset="0"/>
                </a:defRPr>
              </a:lvl4pPr>
              <a:lvl5pPr marL="2057400" indent="-228600">
                <a:tabLst>
                  <a:tab pos="1143000" algn="l"/>
                  <a:tab pos="1600200" algn="l"/>
                  <a:tab pos="2057400" algn="l"/>
                  <a:tab pos="2514600" algn="l"/>
                  <a:tab pos="3200400" algn="l"/>
                </a:tabLst>
                <a:defRPr sz="2400">
                  <a:solidFill>
                    <a:schemeClr val="tx1"/>
                  </a:solidFill>
                  <a:latin typeface="Times New Roman" charset="0"/>
                </a:defRPr>
              </a:lvl5pPr>
              <a:lvl6pPr marL="25146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6pPr>
              <a:lvl7pPr marL="29718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7pPr>
              <a:lvl8pPr marL="34290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8pPr>
              <a:lvl9pPr marL="3886200" indent="-228600" eaLnBrk="0" fontAlgn="base" hangingPunct="0">
                <a:spcBef>
                  <a:spcPct val="0"/>
                </a:spcBef>
                <a:spcAft>
                  <a:spcPct val="0"/>
                </a:spcAft>
                <a:tabLst>
                  <a:tab pos="1143000" algn="l"/>
                  <a:tab pos="1600200" algn="l"/>
                  <a:tab pos="2057400" algn="l"/>
                  <a:tab pos="2514600" algn="l"/>
                  <a:tab pos="3200400" algn="l"/>
                </a:tabLst>
                <a:defRPr sz="2400">
                  <a:solidFill>
                    <a:schemeClr val="tx1"/>
                  </a:solidFill>
                  <a:latin typeface="Times New Roman" charset="0"/>
                </a:defRPr>
              </a:lvl9pPr>
            </a:lstStyle>
            <a:p>
              <a:pPr>
                <a:lnSpc>
                  <a:spcPts val="1700"/>
                </a:lnSpc>
                <a:spcAft>
                  <a:spcPts val="2000"/>
                </a:spcAft>
                <a:defRPr/>
              </a:pPr>
              <a:r>
                <a:rPr lang="en-US" altLang="ko-KR" sz="1600">
                  <a:solidFill>
                    <a:srgbClr val="000000"/>
                  </a:solidFill>
                  <a:latin typeface="Tahoma" charset="0"/>
                  <a:ea typeface="굴림" charset="-127"/>
                </a:rPr>
                <a:t>present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state	00	01	10	11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S0'	S0'	S1	S2	S3'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S1	S0'	S3'	S1	S3'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S2	S1	S3'	S2	S0'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S3'	S1	S0'	S0'	S3'	0</a:t>
              </a:r>
            </a:p>
          </p:txBody>
        </p:sp>
        <p:sp>
          <p:nvSpPr>
            <p:cNvPr id="60492" name="Line 1063">
              <a:extLst>
                <a:ext uri="{FF2B5EF4-FFF2-40B4-BE49-F238E27FC236}">
                  <a16:creationId xmlns:a16="http://schemas.microsoft.com/office/drawing/2014/main" id="{BDC17EB3-5722-A741-9F90-937436D60AAD}"/>
                </a:ext>
              </a:extLst>
            </p:cNvPr>
            <p:cNvSpPr>
              <a:spLocks noChangeShapeType="1"/>
            </p:cNvSpPr>
            <p:nvPr/>
          </p:nvSpPr>
          <p:spPr bwMode="auto">
            <a:xfrm>
              <a:off x="2848" y="2069"/>
              <a:ext cx="235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93" name="Line 1064">
              <a:extLst>
                <a:ext uri="{FF2B5EF4-FFF2-40B4-BE49-F238E27FC236}">
                  <a16:creationId xmlns:a16="http://schemas.microsoft.com/office/drawing/2014/main" id="{AF497C15-B9A0-874B-A91A-82F4A4B50E1C}"/>
                </a:ext>
              </a:extLst>
            </p:cNvPr>
            <p:cNvSpPr>
              <a:spLocks noChangeShapeType="1"/>
            </p:cNvSpPr>
            <p:nvPr/>
          </p:nvSpPr>
          <p:spPr bwMode="auto">
            <a:xfrm>
              <a:off x="4704" y="1832"/>
              <a:ext cx="0" cy="83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94" name="Line 1065">
              <a:extLst>
                <a:ext uri="{FF2B5EF4-FFF2-40B4-BE49-F238E27FC236}">
                  <a16:creationId xmlns:a16="http://schemas.microsoft.com/office/drawing/2014/main" id="{04B3E2F9-1C56-7547-8C72-F14F5F66D9AF}"/>
                </a:ext>
              </a:extLst>
            </p:cNvPr>
            <p:cNvSpPr>
              <a:spLocks noChangeShapeType="1"/>
            </p:cNvSpPr>
            <p:nvPr/>
          </p:nvSpPr>
          <p:spPr bwMode="auto">
            <a:xfrm>
              <a:off x="3568" y="1832"/>
              <a:ext cx="0" cy="83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sp>
        <p:nvSpPr>
          <p:cNvPr id="71689" name="Rectangle 1066">
            <a:extLst>
              <a:ext uri="{FF2B5EF4-FFF2-40B4-BE49-F238E27FC236}">
                <a16:creationId xmlns:a16="http://schemas.microsoft.com/office/drawing/2014/main" id="{3D7D4B03-CBEC-5D45-975B-BF31DA207A5E}"/>
              </a:ext>
            </a:extLst>
          </p:cNvPr>
          <p:cNvSpPr>
            <a:spLocks noGrp="1" noChangeArrowheads="1"/>
          </p:cNvSpPr>
          <p:nvPr>
            <p:ph type="title"/>
          </p:nvPr>
        </p:nvSpPr>
        <p:spPr/>
        <p:txBody>
          <a:bodyPr/>
          <a:lstStyle/>
          <a:p>
            <a:r>
              <a:rPr lang="en-US" altLang="ko-KR">
                <a:ea typeface="굴림" panose="020B0600000101010101" pitchFamily="34" charset="-127"/>
              </a:rPr>
              <a:t>Minimized FSM</a:t>
            </a:r>
          </a:p>
        </p:txBody>
      </p:sp>
      <p:sp>
        <p:nvSpPr>
          <p:cNvPr id="71690" name="Rectangle 1067">
            <a:extLst>
              <a:ext uri="{FF2B5EF4-FFF2-40B4-BE49-F238E27FC236}">
                <a16:creationId xmlns:a16="http://schemas.microsoft.com/office/drawing/2014/main" id="{DF664CEE-506F-334C-81AC-C3491509E476}"/>
              </a:ext>
            </a:extLst>
          </p:cNvPr>
          <p:cNvSpPr>
            <a:spLocks noGrp="1" noChangeArrowheads="1"/>
          </p:cNvSpPr>
          <p:nvPr>
            <p:ph type="body" idx="1"/>
          </p:nvPr>
        </p:nvSpPr>
        <p:spPr>
          <a:xfrm>
            <a:off x="463550" y="1449388"/>
            <a:ext cx="8293100" cy="4514850"/>
          </a:xfrm>
        </p:spPr>
        <p:txBody>
          <a:bodyPr/>
          <a:lstStyle/>
          <a:p>
            <a:r>
              <a:rPr lang="en-US" altLang="ko-KR">
                <a:ea typeface="굴림" panose="020B0600000101010101" pitchFamily="34" charset="-127"/>
              </a:rPr>
              <a:t>Implication Chart Method</a:t>
            </a:r>
          </a:p>
          <a:p>
            <a:pPr lvl="1"/>
            <a:r>
              <a:rPr lang="en-US" altLang="ko-KR">
                <a:ea typeface="굴림" panose="020B0600000101010101" pitchFamily="34" charset="-127"/>
              </a:rPr>
              <a:t>Cross out incompatible states based on outputs</a:t>
            </a:r>
          </a:p>
          <a:p>
            <a:pPr lvl="1"/>
            <a:r>
              <a:rPr lang="en-US" altLang="ko-KR">
                <a:ea typeface="굴림" panose="020B0600000101010101" pitchFamily="34" charset="-127"/>
              </a:rPr>
              <a:t>Then cross out more cells if indexed chart entries are already crossed out</a:t>
            </a:r>
          </a:p>
        </p:txBody>
      </p:sp>
      <p:grpSp>
        <p:nvGrpSpPr>
          <p:cNvPr id="71691" name="Group 1125">
            <a:extLst>
              <a:ext uri="{FF2B5EF4-FFF2-40B4-BE49-F238E27FC236}">
                <a16:creationId xmlns:a16="http://schemas.microsoft.com/office/drawing/2014/main" id="{0DF28154-FB68-0140-96D1-B203D9ED57D1}"/>
              </a:ext>
            </a:extLst>
          </p:cNvPr>
          <p:cNvGrpSpPr>
            <a:grpSpLocks/>
          </p:cNvGrpSpPr>
          <p:nvPr/>
        </p:nvGrpSpPr>
        <p:grpSpPr bwMode="auto">
          <a:xfrm>
            <a:off x="825500" y="3009900"/>
            <a:ext cx="3746500" cy="3717925"/>
            <a:chOff x="520" y="1728"/>
            <a:chExt cx="2360" cy="2342"/>
          </a:xfrm>
        </p:grpSpPr>
        <p:sp>
          <p:nvSpPr>
            <p:cNvPr id="71732" name="Rectangle 1026">
              <a:extLst>
                <a:ext uri="{FF2B5EF4-FFF2-40B4-BE49-F238E27FC236}">
                  <a16:creationId xmlns:a16="http://schemas.microsoft.com/office/drawing/2014/main" id="{606B3F02-73D8-C542-9541-C3BDB261199F}"/>
                </a:ext>
              </a:extLst>
            </p:cNvPr>
            <p:cNvSpPr>
              <a:spLocks noChangeArrowheads="1"/>
            </p:cNvSpPr>
            <p:nvPr/>
          </p:nvSpPr>
          <p:spPr bwMode="auto">
            <a:xfrm>
              <a:off x="528" y="1862"/>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 </a:t>
              </a:r>
              <a:endParaRPr lang="en-US" altLang="ko-KR" sz="1400">
                <a:latin typeface="Tahoma" panose="020B0604030504040204" pitchFamily="34" charset="0"/>
                <a:ea typeface="굴림" panose="020B0600000101010101" pitchFamily="34" charset="-127"/>
              </a:endParaRPr>
            </a:p>
          </p:txBody>
        </p:sp>
        <p:sp>
          <p:nvSpPr>
            <p:cNvPr id="71733" name="Rectangle 1027">
              <a:extLst>
                <a:ext uri="{FF2B5EF4-FFF2-40B4-BE49-F238E27FC236}">
                  <a16:creationId xmlns:a16="http://schemas.microsoft.com/office/drawing/2014/main" id="{E56C30EA-38BD-7347-A549-17B2AA9E670D}"/>
                </a:ext>
              </a:extLst>
            </p:cNvPr>
            <p:cNvSpPr>
              <a:spLocks noChangeArrowheads="1"/>
            </p:cNvSpPr>
            <p:nvPr/>
          </p:nvSpPr>
          <p:spPr bwMode="auto">
            <a:xfrm>
              <a:off x="528" y="2292"/>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S2 </a:t>
              </a:r>
              <a:endParaRPr lang="en-US" altLang="ko-KR" sz="1400">
                <a:latin typeface="Tahoma" panose="020B0604030504040204" pitchFamily="34" charset="0"/>
                <a:ea typeface="굴림" panose="020B0600000101010101" pitchFamily="34" charset="-127"/>
              </a:endParaRPr>
            </a:p>
          </p:txBody>
        </p:sp>
        <p:sp>
          <p:nvSpPr>
            <p:cNvPr id="71734" name="Rectangle 1028">
              <a:extLst>
                <a:ext uri="{FF2B5EF4-FFF2-40B4-BE49-F238E27FC236}">
                  <a16:creationId xmlns:a16="http://schemas.microsoft.com/office/drawing/2014/main" id="{AB51FB73-4E38-6946-A7B2-1BA86FA150EB}"/>
                </a:ext>
              </a:extLst>
            </p:cNvPr>
            <p:cNvSpPr>
              <a:spLocks noChangeArrowheads="1"/>
            </p:cNvSpPr>
            <p:nvPr/>
          </p:nvSpPr>
          <p:spPr bwMode="auto">
            <a:xfrm>
              <a:off x="520" y="2731"/>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 </a:t>
              </a:r>
              <a:endParaRPr lang="en-US" altLang="ko-KR" sz="1400">
                <a:latin typeface="Tahoma" panose="020B0604030504040204" pitchFamily="34" charset="0"/>
                <a:ea typeface="굴림" panose="020B0600000101010101" pitchFamily="34" charset="-127"/>
              </a:endParaRPr>
            </a:p>
          </p:txBody>
        </p:sp>
        <p:sp>
          <p:nvSpPr>
            <p:cNvPr id="71735" name="Rectangle 1029">
              <a:extLst>
                <a:ext uri="{FF2B5EF4-FFF2-40B4-BE49-F238E27FC236}">
                  <a16:creationId xmlns:a16="http://schemas.microsoft.com/office/drawing/2014/main" id="{8E903177-7CE8-CC41-8E58-DD4CD9EEA9CD}"/>
                </a:ext>
              </a:extLst>
            </p:cNvPr>
            <p:cNvSpPr>
              <a:spLocks noChangeArrowheads="1"/>
            </p:cNvSpPr>
            <p:nvPr/>
          </p:nvSpPr>
          <p:spPr bwMode="auto">
            <a:xfrm>
              <a:off x="528" y="3161"/>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S4 </a:t>
              </a:r>
              <a:endParaRPr lang="en-US" altLang="ko-KR" sz="1400">
                <a:latin typeface="Tahoma" panose="020B0604030504040204" pitchFamily="34" charset="0"/>
                <a:ea typeface="굴림" panose="020B0600000101010101" pitchFamily="34" charset="-127"/>
              </a:endParaRPr>
            </a:p>
          </p:txBody>
        </p:sp>
        <p:sp>
          <p:nvSpPr>
            <p:cNvPr id="71736" name="Rectangle 1030">
              <a:extLst>
                <a:ext uri="{FF2B5EF4-FFF2-40B4-BE49-F238E27FC236}">
                  <a16:creationId xmlns:a16="http://schemas.microsoft.com/office/drawing/2014/main" id="{F82401C5-229C-084C-8911-8DC16FDB1CA3}"/>
                </a:ext>
              </a:extLst>
            </p:cNvPr>
            <p:cNvSpPr>
              <a:spLocks noChangeArrowheads="1"/>
            </p:cNvSpPr>
            <p:nvPr/>
          </p:nvSpPr>
          <p:spPr bwMode="auto">
            <a:xfrm>
              <a:off x="528" y="3600"/>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S5</a:t>
              </a:r>
              <a:endParaRPr lang="en-US" altLang="ko-KR" sz="1400">
                <a:latin typeface="Tahoma" panose="020B0604030504040204" pitchFamily="34" charset="0"/>
                <a:ea typeface="굴림" panose="020B0600000101010101" pitchFamily="34" charset="-127"/>
              </a:endParaRPr>
            </a:p>
          </p:txBody>
        </p:sp>
        <p:sp>
          <p:nvSpPr>
            <p:cNvPr id="71737" name="Rectangle 1039">
              <a:extLst>
                <a:ext uri="{FF2B5EF4-FFF2-40B4-BE49-F238E27FC236}">
                  <a16:creationId xmlns:a16="http://schemas.microsoft.com/office/drawing/2014/main" id="{F77FE4D7-AC38-DC48-A141-EE4CD40BC299}"/>
                </a:ext>
              </a:extLst>
            </p:cNvPr>
            <p:cNvSpPr>
              <a:spLocks noChangeArrowheads="1"/>
            </p:cNvSpPr>
            <p:nvPr/>
          </p:nvSpPr>
          <p:spPr bwMode="auto">
            <a:xfrm>
              <a:off x="850"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S0</a:t>
              </a:r>
              <a:endParaRPr lang="en-US" altLang="ko-KR" sz="1400">
                <a:latin typeface="Tahoma" panose="020B0604030504040204" pitchFamily="34" charset="0"/>
                <a:ea typeface="굴림" panose="020B0600000101010101" pitchFamily="34" charset="-127"/>
              </a:endParaRPr>
            </a:p>
          </p:txBody>
        </p:sp>
        <p:sp>
          <p:nvSpPr>
            <p:cNvPr id="71738" name="Rectangle 1048">
              <a:extLst>
                <a:ext uri="{FF2B5EF4-FFF2-40B4-BE49-F238E27FC236}">
                  <a16:creationId xmlns:a16="http://schemas.microsoft.com/office/drawing/2014/main" id="{3E366BB8-3570-2A4D-83BC-45ECE631C5B2}"/>
                </a:ext>
              </a:extLst>
            </p:cNvPr>
            <p:cNvSpPr>
              <a:spLocks noChangeArrowheads="1"/>
            </p:cNvSpPr>
            <p:nvPr/>
          </p:nvSpPr>
          <p:spPr bwMode="auto">
            <a:xfrm>
              <a:off x="1296"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S1</a:t>
              </a:r>
              <a:endParaRPr lang="en-US" altLang="ko-KR" sz="1400">
                <a:latin typeface="Tahoma" panose="020B0604030504040204" pitchFamily="34" charset="0"/>
                <a:ea typeface="굴림" panose="020B0600000101010101" pitchFamily="34" charset="-127"/>
              </a:endParaRPr>
            </a:p>
          </p:txBody>
        </p:sp>
        <p:sp>
          <p:nvSpPr>
            <p:cNvPr id="71739" name="Rectangle 1053">
              <a:extLst>
                <a:ext uri="{FF2B5EF4-FFF2-40B4-BE49-F238E27FC236}">
                  <a16:creationId xmlns:a16="http://schemas.microsoft.com/office/drawing/2014/main" id="{65BC2C6F-4EAA-024A-8CA1-94122546CBC1}"/>
                </a:ext>
              </a:extLst>
            </p:cNvPr>
            <p:cNvSpPr>
              <a:spLocks noChangeArrowheads="1"/>
            </p:cNvSpPr>
            <p:nvPr/>
          </p:nvSpPr>
          <p:spPr bwMode="auto">
            <a:xfrm>
              <a:off x="1759"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S2</a:t>
              </a:r>
              <a:endParaRPr lang="en-US" altLang="ko-KR" sz="1400">
                <a:latin typeface="Tahoma" panose="020B0604030504040204" pitchFamily="34" charset="0"/>
                <a:ea typeface="굴림" panose="020B0600000101010101" pitchFamily="34" charset="-127"/>
              </a:endParaRPr>
            </a:p>
          </p:txBody>
        </p:sp>
        <p:sp>
          <p:nvSpPr>
            <p:cNvPr id="71740" name="Rectangle 1058">
              <a:extLst>
                <a:ext uri="{FF2B5EF4-FFF2-40B4-BE49-F238E27FC236}">
                  <a16:creationId xmlns:a16="http://schemas.microsoft.com/office/drawing/2014/main" id="{9C4A4276-4C12-D442-9D98-C8A805F1E5DD}"/>
                </a:ext>
              </a:extLst>
            </p:cNvPr>
            <p:cNvSpPr>
              <a:spLocks noChangeArrowheads="1"/>
            </p:cNvSpPr>
            <p:nvPr/>
          </p:nvSpPr>
          <p:spPr bwMode="auto">
            <a:xfrm>
              <a:off x="2181"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S3</a:t>
              </a:r>
              <a:endParaRPr lang="en-US" altLang="ko-KR" sz="1400">
                <a:latin typeface="Tahoma" panose="020B0604030504040204" pitchFamily="34" charset="0"/>
                <a:ea typeface="굴림" panose="020B0600000101010101" pitchFamily="34" charset="-127"/>
              </a:endParaRPr>
            </a:p>
          </p:txBody>
        </p:sp>
        <p:sp>
          <p:nvSpPr>
            <p:cNvPr id="71741" name="Rectangle 1059">
              <a:extLst>
                <a:ext uri="{FF2B5EF4-FFF2-40B4-BE49-F238E27FC236}">
                  <a16:creationId xmlns:a16="http://schemas.microsoft.com/office/drawing/2014/main" id="{03C35C18-617C-A848-AE67-43742C705A7F}"/>
                </a:ext>
              </a:extLst>
            </p:cNvPr>
            <p:cNvSpPr>
              <a:spLocks noChangeArrowheads="1"/>
            </p:cNvSpPr>
            <p:nvPr/>
          </p:nvSpPr>
          <p:spPr bwMode="auto">
            <a:xfrm>
              <a:off x="2588"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400">
                  <a:solidFill>
                    <a:srgbClr val="000000"/>
                  </a:solidFill>
                  <a:latin typeface="Tahoma" panose="020B0604030504040204" pitchFamily="34" charset="0"/>
                  <a:ea typeface="굴림" panose="020B0600000101010101" pitchFamily="34" charset="-127"/>
                </a:rPr>
                <a:t>S4</a:t>
              </a:r>
              <a:endParaRPr lang="en-US" altLang="ko-KR" sz="1400">
                <a:latin typeface="Tahoma" panose="020B0604030504040204" pitchFamily="34" charset="0"/>
                <a:ea typeface="굴림" panose="020B0600000101010101" pitchFamily="34" charset="-127"/>
              </a:endParaRPr>
            </a:p>
          </p:txBody>
        </p:sp>
        <p:grpSp>
          <p:nvGrpSpPr>
            <p:cNvPr id="71742" name="Group 1068">
              <a:extLst>
                <a:ext uri="{FF2B5EF4-FFF2-40B4-BE49-F238E27FC236}">
                  <a16:creationId xmlns:a16="http://schemas.microsoft.com/office/drawing/2014/main" id="{37CC7536-31F5-1D4F-95DC-7E702F1CA625}"/>
                </a:ext>
              </a:extLst>
            </p:cNvPr>
            <p:cNvGrpSpPr>
              <a:grpSpLocks/>
            </p:cNvGrpSpPr>
            <p:nvPr/>
          </p:nvGrpSpPr>
          <p:grpSpPr bwMode="auto">
            <a:xfrm>
              <a:off x="720" y="1728"/>
              <a:ext cx="2160" cy="2160"/>
              <a:chOff x="2976" y="1536"/>
              <a:chExt cx="2160" cy="2160"/>
            </a:xfrm>
          </p:grpSpPr>
          <p:sp>
            <p:nvSpPr>
              <p:cNvPr id="60480" name="Rectangle 1069">
                <a:extLst>
                  <a:ext uri="{FF2B5EF4-FFF2-40B4-BE49-F238E27FC236}">
                    <a16:creationId xmlns:a16="http://schemas.microsoft.com/office/drawing/2014/main" id="{749D14A6-663A-EC4A-B830-CBC641AB3C12}"/>
                  </a:ext>
                </a:extLst>
              </p:cNvPr>
              <p:cNvSpPr>
                <a:spLocks noChangeArrowheads="1"/>
              </p:cNvSpPr>
              <p:nvPr/>
            </p:nvSpPr>
            <p:spPr bwMode="auto">
              <a:xfrm>
                <a:off x="2976" y="3264"/>
                <a:ext cx="216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1" name="Rectangle 1070">
                <a:extLst>
                  <a:ext uri="{FF2B5EF4-FFF2-40B4-BE49-F238E27FC236}">
                    <a16:creationId xmlns:a16="http://schemas.microsoft.com/office/drawing/2014/main" id="{2966A967-9774-074D-870B-0C15D0A372AF}"/>
                  </a:ext>
                </a:extLst>
              </p:cNvPr>
              <p:cNvSpPr>
                <a:spLocks noChangeArrowheads="1"/>
              </p:cNvSpPr>
              <p:nvPr/>
            </p:nvSpPr>
            <p:spPr bwMode="auto">
              <a:xfrm>
                <a:off x="2976" y="2832"/>
                <a:ext cx="1728"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2" name="Rectangle 1071">
                <a:extLst>
                  <a:ext uri="{FF2B5EF4-FFF2-40B4-BE49-F238E27FC236}">
                    <a16:creationId xmlns:a16="http://schemas.microsoft.com/office/drawing/2014/main" id="{22CBFF45-66AF-974C-B905-C8915C90C928}"/>
                  </a:ext>
                </a:extLst>
              </p:cNvPr>
              <p:cNvSpPr>
                <a:spLocks noChangeArrowheads="1"/>
              </p:cNvSpPr>
              <p:nvPr/>
            </p:nvSpPr>
            <p:spPr bwMode="auto">
              <a:xfrm>
                <a:off x="2976" y="2400"/>
                <a:ext cx="1296"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3" name="Rectangle 1072">
                <a:extLst>
                  <a:ext uri="{FF2B5EF4-FFF2-40B4-BE49-F238E27FC236}">
                    <a16:creationId xmlns:a16="http://schemas.microsoft.com/office/drawing/2014/main" id="{BA6F3D8D-A402-5E43-B83A-4836A3BEA834}"/>
                  </a:ext>
                </a:extLst>
              </p:cNvPr>
              <p:cNvSpPr>
                <a:spLocks noChangeArrowheads="1"/>
              </p:cNvSpPr>
              <p:nvPr/>
            </p:nvSpPr>
            <p:spPr bwMode="auto">
              <a:xfrm>
                <a:off x="2976" y="1968"/>
                <a:ext cx="864"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4" name="Rectangle 1073">
                <a:extLst>
                  <a:ext uri="{FF2B5EF4-FFF2-40B4-BE49-F238E27FC236}">
                    <a16:creationId xmlns:a16="http://schemas.microsoft.com/office/drawing/2014/main" id="{D70D63B3-2CD9-C746-8D54-B83DDAE247B0}"/>
                  </a:ext>
                </a:extLst>
              </p:cNvPr>
              <p:cNvSpPr>
                <a:spLocks noChangeArrowheads="1"/>
              </p:cNvSpPr>
              <p:nvPr/>
            </p:nvSpPr>
            <p:spPr bwMode="auto">
              <a:xfrm>
                <a:off x="2976" y="1536"/>
                <a:ext cx="432"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5" name="Rectangle 1074">
                <a:extLst>
                  <a:ext uri="{FF2B5EF4-FFF2-40B4-BE49-F238E27FC236}">
                    <a16:creationId xmlns:a16="http://schemas.microsoft.com/office/drawing/2014/main" id="{F23BA720-61E6-3B4A-842F-81A9C0693FF5}"/>
                  </a:ext>
                </a:extLst>
              </p:cNvPr>
              <p:cNvSpPr>
                <a:spLocks noChangeArrowheads="1"/>
              </p:cNvSpPr>
              <p:nvPr/>
            </p:nvSpPr>
            <p:spPr bwMode="auto">
              <a:xfrm>
                <a:off x="2976" y="1536"/>
                <a:ext cx="432" cy="216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6" name="Rectangle 1075">
                <a:extLst>
                  <a:ext uri="{FF2B5EF4-FFF2-40B4-BE49-F238E27FC236}">
                    <a16:creationId xmlns:a16="http://schemas.microsoft.com/office/drawing/2014/main" id="{0DE19CD4-A0F5-2A41-B0C7-77794067CADD}"/>
                  </a:ext>
                </a:extLst>
              </p:cNvPr>
              <p:cNvSpPr>
                <a:spLocks noChangeArrowheads="1"/>
              </p:cNvSpPr>
              <p:nvPr/>
            </p:nvSpPr>
            <p:spPr bwMode="auto">
              <a:xfrm>
                <a:off x="3408" y="1968"/>
                <a:ext cx="432" cy="172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7" name="Rectangle 1076">
                <a:extLst>
                  <a:ext uri="{FF2B5EF4-FFF2-40B4-BE49-F238E27FC236}">
                    <a16:creationId xmlns:a16="http://schemas.microsoft.com/office/drawing/2014/main" id="{DF9089CF-B84A-D145-A21A-15FAA3DAAF6E}"/>
                  </a:ext>
                </a:extLst>
              </p:cNvPr>
              <p:cNvSpPr>
                <a:spLocks noChangeArrowheads="1"/>
              </p:cNvSpPr>
              <p:nvPr/>
            </p:nvSpPr>
            <p:spPr bwMode="auto">
              <a:xfrm>
                <a:off x="3840" y="2400"/>
                <a:ext cx="432" cy="12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8" name="Rectangle 1077">
                <a:extLst>
                  <a:ext uri="{FF2B5EF4-FFF2-40B4-BE49-F238E27FC236}">
                    <a16:creationId xmlns:a16="http://schemas.microsoft.com/office/drawing/2014/main" id="{26668927-D92F-2542-9C22-59C10678722F}"/>
                  </a:ext>
                </a:extLst>
              </p:cNvPr>
              <p:cNvSpPr>
                <a:spLocks noChangeArrowheads="1"/>
              </p:cNvSpPr>
              <p:nvPr/>
            </p:nvSpPr>
            <p:spPr bwMode="auto">
              <a:xfrm>
                <a:off x="4272" y="2832"/>
                <a:ext cx="432" cy="86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sp>
            <p:nvSpPr>
              <p:cNvPr id="60489" name="Rectangle 1078">
                <a:extLst>
                  <a:ext uri="{FF2B5EF4-FFF2-40B4-BE49-F238E27FC236}">
                    <a16:creationId xmlns:a16="http://schemas.microsoft.com/office/drawing/2014/main" id="{8C48B564-23E6-4042-A218-9C64325DBD5A}"/>
                  </a:ext>
                </a:extLst>
              </p:cNvPr>
              <p:cNvSpPr>
                <a:spLocks noChangeArrowheads="1"/>
              </p:cNvSpPr>
              <p:nvPr/>
            </p:nvSpPr>
            <p:spPr bwMode="auto">
              <a:xfrm>
                <a:off x="4704" y="3264"/>
                <a:ext cx="432"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endParaRPr lang="ko-KR" altLang="en-US">
                  <a:ea typeface="굴림" charset="-127"/>
                </a:endParaRPr>
              </a:p>
            </p:txBody>
          </p:sp>
        </p:grpSp>
      </p:grpSp>
      <p:grpSp>
        <p:nvGrpSpPr>
          <p:cNvPr id="174163" name="Group 1107">
            <a:extLst>
              <a:ext uri="{FF2B5EF4-FFF2-40B4-BE49-F238E27FC236}">
                <a16:creationId xmlns:a16="http://schemas.microsoft.com/office/drawing/2014/main" id="{41F7DD98-9A42-3C47-B43A-7CC17A100631}"/>
              </a:ext>
            </a:extLst>
          </p:cNvPr>
          <p:cNvGrpSpPr>
            <a:grpSpLocks/>
          </p:cNvGrpSpPr>
          <p:nvPr/>
        </p:nvGrpSpPr>
        <p:grpSpPr bwMode="auto">
          <a:xfrm>
            <a:off x="1828800" y="3695700"/>
            <a:ext cx="685800" cy="685800"/>
            <a:chOff x="1152" y="2160"/>
            <a:chExt cx="432" cy="432"/>
          </a:xfrm>
        </p:grpSpPr>
        <p:sp>
          <p:nvSpPr>
            <p:cNvPr id="60467" name="Line 1089">
              <a:extLst>
                <a:ext uri="{FF2B5EF4-FFF2-40B4-BE49-F238E27FC236}">
                  <a16:creationId xmlns:a16="http://schemas.microsoft.com/office/drawing/2014/main" id="{115AEBCC-0AB1-B449-B8B2-1B3B38A017E1}"/>
                </a:ext>
              </a:extLst>
            </p:cNvPr>
            <p:cNvSpPr>
              <a:spLocks noChangeShapeType="1"/>
            </p:cNvSpPr>
            <p:nvPr/>
          </p:nvSpPr>
          <p:spPr bwMode="auto">
            <a:xfrm>
              <a:off x="1152" y="2160"/>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68" name="Line 1090">
              <a:extLst>
                <a:ext uri="{FF2B5EF4-FFF2-40B4-BE49-F238E27FC236}">
                  <a16:creationId xmlns:a16="http://schemas.microsoft.com/office/drawing/2014/main" id="{813E7D14-CCF9-0B4A-A5D7-DC73EED03C09}"/>
                </a:ext>
              </a:extLst>
            </p:cNvPr>
            <p:cNvSpPr>
              <a:spLocks noChangeShapeType="1"/>
            </p:cNvSpPr>
            <p:nvPr/>
          </p:nvSpPr>
          <p:spPr bwMode="auto">
            <a:xfrm flipH="1">
              <a:off x="1152" y="2160"/>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174183" name="Group 1127">
            <a:extLst>
              <a:ext uri="{FF2B5EF4-FFF2-40B4-BE49-F238E27FC236}">
                <a16:creationId xmlns:a16="http://schemas.microsoft.com/office/drawing/2014/main" id="{116B9436-6A70-804A-9204-5B9766AA405E}"/>
              </a:ext>
            </a:extLst>
          </p:cNvPr>
          <p:cNvGrpSpPr>
            <a:grpSpLocks/>
          </p:cNvGrpSpPr>
          <p:nvPr/>
        </p:nvGrpSpPr>
        <p:grpSpPr bwMode="auto">
          <a:xfrm>
            <a:off x="1143000" y="4381500"/>
            <a:ext cx="3429000" cy="2057400"/>
            <a:chOff x="720" y="2592"/>
            <a:chExt cx="2160" cy="1296"/>
          </a:xfrm>
        </p:grpSpPr>
        <p:grpSp>
          <p:nvGrpSpPr>
            <p:cNvPr id="71709" name="Group 1113">
              <a:extLst>
                <a:ext uri="{FF2B5EF4-FFF2-40B4-BE49-F238E27FC236}">
                  <a16:creationId xmlns:a16="http://schemas.microsoft.com/office/drawing/2014/main" id="{B24817F8-61C8-E442-AB19-2670793DB135}"/>
                </a:ext>
              </a:extLst>
            </p:cNvPr>
            <p:cNvGrpSpPr>
              <a:grpSpLocks/>
            </p:cNvGrpSpPr>
            <p:nvPr/>
          </p:nvGrpSpPr>
          <p:grpSpPr bwMode="auto">
            <a:xfrm>
              <a:off x="720" y="3456"/>
              <a:ext cx="432" cy="432"/>
              <a:chOff x="720" y="3456"/>
              <a:chExt cx="432" cy="432"/>
            </a:xfrm>
          </p:grpSpPr>
          <p:sp>
            <p:nvSpPr>
              <p:cNvPr id="60465" name="Line 1079">
                <a:extLst>
                  <a:ext uri="{FF2B5EF4-FFF2-40B4-BE49-F238E27FC236}">
                    <a16:creationId xmlns:a16="http://schemas.microsoft.com/office/drawing/2014/main" id="{8A1E67C6-1DEE-CA47-B4D4-2D6D4855E7A0}"/>
                  </a:ext>
                </a:extLst>
              </p:cNvPr>
              <p:cNvSpPr>
                <a:spLocks noChangeShapeType="1"/>
              </p:cNvSpPr>
              <p:nvPr/>
            </p:nvSpPr>
            <p:spPr bwMode="auto">
              <a:xfrm>
                <a:off x="720"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66" name="Line 1080">
                <a:extLst>
                  <a:ext uri="{FF2B5EF4-FFF2-40B4-BE49-F238E27FC236}">
                    <a16:creationId xmlns:a16="http://schemas.microsoft.com/office/drawing/2014/main" id="{572745CD-EBA6-0B49-AACA-DAF76FCF9309}"/>
                  </a:ext>
                </a:extLst>
              </p:cNvPr>
              <p:cNvSpPr>
                <a:spLocks noChangeShapeType="1"/>
              </p:cNvSpPr>
              <p:nvPr/>
            </p:nvSpPr>
            <p:spPr bwMode="auto">
              <a:xfrm flipH="1">
                <a:off x="720"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71710" name="Group 1111">
              <a:extLst>
                <a:ext uri="{FF2B5EF4-FFF2-40B4-BE49-F238E27FC236}">
                  <a16:creationId xmlns:a16="http://schemas.microsoft.com/office/drawing/2014/main" id="{03CADDAE-CAEC-0649-ADE8-D9570A7BE374}"/>
                </a:ext>
              </a:extLst>
            </p:cNvPr>
            <p:cNvGrpSpPr>
              <a:grpSpLocks/>
            </p:cNvGrpSpPr>
            <p:nvPr/>
          </p:nvGrpSpPr>
          <p:grpSpPr bwMode="auto">
            <a:xfrm>
              <a:off x="1584" y="3456"/>
              <a:ext cx="432" cy="432"/>
              <a:chOff x="1584" y="3456"/>
              <a:chExt cx="432" cy="432"/>
            </a:xfrm>
          </p:grpSpPr>
          <p:sp>
            <p:nvSpPr>
              <p:cNvPr id="60463" name="Line 1081">
                <a:extLst>
                  <a:ext uri="{FF2B5EF4-FFF2-40B4-BE49-F238E27FC236}">
                    <a16:creationId xmlns:a16="http://schemas.microsoft.com/office/drawing/2014/main" id="{260957D0-EFF7-7F4B-8912-DC0BAE78E39E}"/>
                  </a:ext>
                </a:extLst>
              </p:cNvPr>
              <p:cNvSpPr>
                <a:spLocks noChangeShapeType="1"/>
              </p:cNvSpPr>
              <p:nvPr/>
            </p:nvSpPr>
            <p:spPr bwMode="auto">
              <a:xfrm>
                <a:off x="1584"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64" name="Line 1082">
                <a:extLst>
                  <a:ext uri="{FF2B5EF4-FFF2-40B4-BE49-F238E27FC236}">
                    <a16:creationId xmlns:a16="http://schemas.microsoft.com/office/drawing/2014/main" id="{38858352-283E-4541-BC15-15BBB5CF7FCB}"/>
                  </a:ext>
                </a:extLst>
              </p:cNvPr>
              <p:cNvSpPr>
                <a:spLocks noChangeShapeType="1"/>
              </p:cNvSpPr>
              <p:nvPr/>
            </p:nvSpPr>
            <p:spPr bwMode="auto">
              <a:xfrm flipH="1">
                <a:off x="1584"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71711" name="Group 1109">
              <a:extLst>
                <a:ext uri="{FF2B5EF4-FFF2-40B4-BE49-F238E27FC236}">
                  <a16:creationId xmlns:a16="http://schemas.microsoft.com/office/drawing/2014/main" id="{20142CCB-1D09-0A47-A574-1A8817EDAE06}"/>
                </a:ext>
              </a:extLst>
            </p:cNvPr>
            <p:cNvGrpSpPr>
              <a:grpSpLocks/>
            </p:cNvGrpSpPr>
            <p:nvPr/>
          </p:nvGrpSpPr>
          <p:grpSpPr bwMode="auto">
            <a:xfrm>
              <a:off x="2016" y="3024"/>
              <a:ext cx="432" cy="432"/>
              <a:chOff x="2016" y="3024"/>
              <a:chExt cx="432" cy="432"/>
            </a:xfrm>
          </p:grpSpPr>
          <p:sp>
            <p:nvSpPr>
              <p:cNvPr id="60461" name="Line 1083">
                <a:extLst>
                  <a:ext uri="{FF2B5EF4-FFF2-40B4-BE49-F238E27FC236}">
                    <a16:creationId xmlns:a16="http://schemas.microsoft.com/office/drawing/2014/main" id="{AC821AAD-7A0E-6B46-A4D7-79EC72619168}"/>
                  </a:ext>
                </a:extLst>
              </p:cNvPr>
              <p:cNvSpPr>
                <a:spLocks noChangeShapeType="1"/>
              </p:cNvSpPr>
              <p:nvPr/>
            </p:nvSpPr>
            <p:spPr bwMode="auto">
              <a:xfrm>
                <a:off x="2016"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62" name="Line 1084">
                <a:extLst>
                  <a:ext uri="{FF2B5EF4-FFF2-40B4-BE49-F238E27FC236}">
                    <a16:creationId xmlns:a16="http://schemas.microsoft.com/office/drawing/2014/main" id="{1D30D1DC-E237-8D47-B75E-572F159D93B8}"/>
                  </a:ext>
                </a:extLst>
              </p:cNvPr>
              <p:cNvSpPr>
                <a:spLocks noChangeShapeType="1"/>
              </p:cNvSpPr>
              <p:nvPr/>
            </p:nvSpPr>
            <p:spPr bwMode="auto">
              <a:xfrm flipH="1">
                <a:off x="2016"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71712" name="Group 1110">
              <a:extLst>
                <a:ext uri="{FF2B5EF4-FFF2-40B4-BE49-F238E27FC236}">
                  <a16:creationId xmlns:a16="http://schemas.microsoft.com/office/drawing/2014/main" id="{B544191D-CE34-1F4F-9A53-41537C586934}"/>
                </a:ext>
              </a:extLst>
            </p:cNvPr>
            <p:cNvGrpSpPr>
              <a:grpSpLocks/>
            </p:cNvGrpSpPr>
            <p:nvPr/>
          </p:nvGrpSpPr>
          <p:grpSpPr bwMode="auto">
            <a:xfrm>
              <a:off x="2448" y="3456"/>
              <a:ext cx="432" cy="432"/>
              <a:chOff x="2448" y="3456"/>
              <a:chExt cx="432" cy="432"/>
            </a:xfrm>
          </p:grpSpPr>
          <p:sp>
            <p:nvSpPr>
              <p:cNvPr id="60459" name="Line 1085">
                <a:extLst>
                  <a:ext uri="{FF2B5EF4-FFF2-40B4-BE49-F238E27FC236}">
                    <a16:creationId xmlns:a16="http://schemas.microsoft.com/office/drawing/2014/main" id="{48FDA4E3-1CB7-C141-9E1E-2F8CC5BA0DFE}"/>
                  </a:ext>
                </a:extLst>
              </p:cNvPr>
              <p:cNvSpPr>
                <a:spLocks noChangeShapeType="1"/>
              </p:cNvSpPr>
              <p:nvPr/>
            </p:nvSpPr>
            <p:spPr bwMode="auto">
              <a:xfrm>
                <a:off x="2448"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60" name="Line 1086">
                <a:extLst>
                  <a:ext uri="{FF2B5EF4-FFF2-40B4-BE49-F238E27FC236}">
                    <a16:creationId xmlns:a16="http://schemas.microsoft.com/office/drawing/2014/main" id="{17C44F06-28D3-B042-9B20-777382624B5C}"/>
                  </a:ext>
                </a:extLst>
              </p:cNvPr>
              <p:cNvSpPr>
                <a:spLocks noChangeShapeType="1"/>
              </p:cNvSpPr>
              <p:nvPr/>
            </p:nvSpPr>
            <p:spPr bwMode="auto">
              <a:xfrm flipH="1">
                <a:off x="2448"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71713" name="Group 1108">
              <a:extLst>
                <a:ext uri="{FF2B5EF4-FFF2-40B4-BE49-F238E27FC236}">
                  <a16:creationId xmlns:a16="http://schemas.microsoft.com/office/drawing/2014/main" id="{0F7EDF30-6C11-F247-BA1C-15EAD2AF53C3}"/>
                </a:ext>
              </a:extLst>
            </p:cNvPr>
            <p:cNvGrpSpPr>
              <a:grpSpLocks/>
            </p:cNvGrpSpPr>
            <p:nvPr/>
          </p:nvGrpSpPr>
          <p:grpSpPr bwMode="auto">
            <a:xfrm>
              <a:off x="1584" y="2592"/>
              <a:ext cx="432" cy="432"/>
              <a:chOff x="1584" y="2592"/>
              <a:chExt cx="432" cy="432"/>
            </a:xfrm>
          </p:grpSpPr>
          <p:sp>
            <p:nvSpPr>
              <p:cNvPr id="60457" name="Line 1087">
                <a:extLst>
                  <a:ext uri="{FF2B5EF4-FFF2-40B4-BE49-F238E27FC236}">
                    <a16:creationId xmlns:a16="http://schemas.microsoft.com/office/drawing/2014/main" id="{18F014E6-65B4-CA40-B135-B25176FE5F77}"/>
                  </a:ext>
                </a:extLst>
              </p:cNvPr>
              <p:cNvSpPr>
                <a:spLocks noChangeShapeType="1"/>
              </p:cNvSpPr>
              <p:nvPr/>
            </p:nvSpPr>
            <p:spPr bwMode="auto">
              <a:xfrm>
                <a:off x="1584"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58" name="Line 1088">
                <a:extLst>
                  <a:ext uri="{FF2B5EF4-FFF2-40B4-BE49-F238E27FC236}">
                    <a16:creationId xmlns:a16="http://schemas.microsoft.com/office/drawing/2014/main" id="{29769366-6A1D-764F-8E26-EC131AB7E3DF}"/>
                  </a:ext>
                </a:extLst>
              </p:cNvPr>
              <p:cNvSpPr>
                <a:spLocks noChangeShapeType="1"/>
              </p:cNvSpPr>
              <p:nvPr/>
            </p:nvSpPr>
            <p:spPr bwMode="auto">
              <a:xfrm flipH="1">
                <a:off x="1584"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71714" name="Group 1114">
              <a:extLst>
                <a:ext uri="{FF2B5EF4-FFF2-40B4-BE49-F238E27FC236}">
                  <a16:creationId xmlns:a16="http://schemas.microsoft.com/office/drawing/2014/main" id="{87D38B0A-8EB7-C54C-85BD-455AE3EB7795}"/>
                </a:ext>
              </a:extLst>
            </p:cNvPr>
            <p:cNvGrpSpPr>
              <a:grpSpLocks/>
            </p:cNvGrpSpPr>
            <p:nvPr/>
          </p:nvGrpSpPr>
          <p:grpSpPr bwMode="auto">
            <a:xfrm>
              <a:off x="720" y="2592"/>
              <a:ext cx="432" cy="432"/>
              <a:chOff x="720" y="2592"/>
              <a:chExt cx="432" cy="432"/>
            </a:xfrm>
          </p:grpSpPr>
          <p:sp>
            <p:nvSpPr>
              <p:cNvPr id="60455" name="Line 1091">
                <a:extLst>
                  <a:ext uri="{FF2B5EF4-FFF2-40B4-BE49-F238E27FC236}">
                    <a16:creationId xmlns:a16="http://schemas.microsoft.com/office/drawing/2014/main" id="{7E1FAA41-DC8E-3C4B-B820-376BC340E3F9}"/>
                  </a:ext>
                </a:extLst>
              </p:cNvPr>
              <p:cNvSpPr>
                <a:spLocks noChangeShapeType="1"/>
              </p:cNvSpPr>
              <p:nvPr/>
            </p:nvSpPr>
            <p:spPr bwMode="auto">
              <a:xfrm>
                <a:off x="720"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56" name="Line 1092">
                <a:extLst>
                  <a:ext uri="{FF2B5EF4-FFF2-40B4-BE49-F238E27FC236}">
                    <a16:creationId xmlns:a16="http://schemas.microsoft.com/office/drawing/2014/main" id="{7EDE114C-34AA-E64E-99CD-95E955EF7FC4}"/>
                  </a:ext>
                </a:extLst>
              </p:cNvPr>
              <p:cNvSpPr>
                <a:spLocks noChangeShapeType="1"/>
              </p:cNvSpPr>
              <p:nvPr/>
            </p:nvSpPr>
            <p:spPr bwMode="auto">
              <a:xfrm flipH="1">
                <a:off x="720"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71715" name="Group 1112">
              <a:extLst>
                <a:ext uri="{FF2B5EF4-FFF2-40B4-BE49-F238E27FC236}">
                  <a16:creationId xmlns:a16="http://schemas.microsoft.com/office/drawing/2014/main" id="{BF566431-F21D-8A41-BED0-790764C4F315}"/>
                </a:ext>
              </a:extLst>
            </p:cNvPr>
            <p:cNvGrpSpPr>
              <a:grpSpLocks/>
            </p:cNvGrpSpPr>
            <p:nvPr/>
          </p:nvGrpSpPr>
          <p:grpSpPr bwMode="auto">
            <a:xfrm>
              <a:off x="1152" y="3024"/>
              <a:ext cx="432" cy="432"/>
              <a:chOff x="1152" y="3024"/>
              <a:chExt cx="432" cy="432"/>
            </a:xfrm>
          </p:grpSpPr>
          <p:sp>
            <p:nvSpPr>
              <p:cNvPr id="60453" name="Line 1093">
                <a:extLst>
                  <a:ext uri="{FF2B5EF4-FFF2-40B4-BE49-F238E27FC236}">
                    <a16:creationId xmlns:a16="http://schemas.microsoft.com/office/drawing/2014/main" id="{A4366A8E-0333-C943-A696-435F7A24F6FB}"/>
                  </a:ext>
                </a:extLst>
              </p:cNvPr>
              <p:cNvSpPr>
                <a:spLocks noChangeShapeType="1"/>
              </p:cNvSpPr>
              <p:nvPr/>
            </p:nvSpPr>
            <p:spPr bwMode="auto">
              <a:xfrm>
                <a:off x="1152"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54" name="Line 1094">
                <a:extLst>
                  <a:ext uri="{FF2B5EF4-FFF2-40B4-BE49-F238E27FC236}">
                    <a16:creationId xmlns:a16="http://schemas.microsoft.com/office/drawing/2014/main" id="{1E6990AD-A4D4-3E41-89FB-B5D880095382}"/>
                  </a:ext>
                </a:extLst>
              </p:cNvPr>
              <p:cNvSpPr>
                <a:spLocks noChangeShapeType="1"/>
              </p:cNvSpPr>
              <p:nvPr/>
            </p:nvSpPr>
            <p:spPr bwMode="auto">
              <a:xfrm flipH="1">
                <a:off x="1152"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grpSp>
        <p:nvGrpSpPr>
          <p:cNvPr id="174162" name="Group 1106">
            <a:extLst>
              <a:ext uri="{FF2B5EF4-FFF2-40B4-BE49-F238E27FC236}">
                <a16:creationId xmlns:a16="http://schemas.microsoft.com/office/drawing/2014/main" id="{4928D2F4-8707-CD49-908E-F4F35D47089D}"/>
              </a:ext>
            </a:extLst>
          </p:cNvPr>
          <p:cNvGrpSpPr>
            <a:grpSpLocks/>
          </p:cNvGrpSpPr>
          <p:nvPr/>
        </p:nvGrpSpPr>
        <p:grpSpPr bwMode="auto">
          <a:xfrm>
            <a:off x="1143000" y="3009900"/>
            <a:ext cx="685800" cy="685800"/>
            <a:chOff x="720" y="1728"/>
            <a:chExt cx="432" cy="432"/>
          </a:xfrm>
        </p:grpSpPr>
        <p:sp>
          <p:nvSpPr>
            <p:cNvPr id="60444" name="Line 1095">
              <a:extLst>
                <a:ext uri="{FF2B5EF4-FFF2-40B4-BE49-F238E27FC236}">
                  <a16:creationId xmlns:a16="http://schemas.microsoft.com/office/drawing/2014/main" id="{E69C5DBD-1264-A04E-882B-C3EC6679554D}"/>
                </a:ext>
              </a:extLst>
            </p:cNvPr>
            <p:cNvSpPr>
              <a:spLocks noChangeShapeType="1"/>
            </p:cNvSpPr>
            <p:nvPr/>
          </p:nvSpPr>
          <p:spPr bwMode="auto">
            <a:xfrm>
              <a:off x="720" y="1728"/>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45" name="Line 1096">
              <a:extLst>
                <a:ext uri="{FF2B5EF4-FFF2-40B4-BE49-F238E27FC236}">
                  <a16:creationId xmlns:a16="http://schemas.microsoft.com/office/drawing/2014/main" id="{875170AC-554A-6E4C-AA22-F7CB9484FDD9}"/>
                </a:ext>
              </a:extLst>
            </p:cNvPr>
            <p:cNvSpPr>
              <a:spLocks noChangeShapeType="1"/>
            </p:cNvSpPr>
            <p:nvPr/>
          </p:nvSpPr>
          <p:spPr bwMode="auto">
            <a:xfrm flipH="1">
              <a:off x="720" y="1728"/>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174172" name="Group 1116">
            <a:extLst>
              <a:ext uri="{FF2B5EF4-FFF2-40B4-BE49-F238E27FC236}">
                <a16:creationId xmlns:a16="http://schemas.microsoft.com/office/drawing/2014/main" id="{598C3F02-FE02-7145-A202-4366EC9125C4}"/>
              </a:ext>
            </a:extLst>
          </p:cNvPr>
          <p:cNvGrpSpPr>
            <a:grpSpLocks/>
          </p:cNvGrpSpPr>
          <p:nvPr/>
        </p:nvGrpSpPr>
        <p:grpSpPr bwMode="auto">
          <a:xfrm>
            <a:off x="1143000" y="3695700"/>
            <a:ext cx="685800" cy="685800"/>
            <a:chOff x="720" y="2160"/>
            <a:chExt cx="432" cy="432"/>
          </a:xfrm>
        </p:grpSpPr>
        <p:sp>
          <p:nvSpPr>
            <p:cNvPr id="60442" name="Line 1097">
              <a:extLst>
                <a:ext uri="{FF2B5EF4-FFF2-40B4-BE49-F238E27FC236}">
                  <a16:creationId xmlns:a16="http://schemas.microsoft.com/office/drawing/2014/main" id="{F793500A-006A-824E-8F41-C79DD80F00C6}"/>
                </a:ext>
              </a:extLst>
            </p:cNvPr>
            <p:cNvSpPr>
              <a:spLocks noChangeShapeType="1"/>
            </p:cNvSpPr>
            <p:nvPr/>
          </p:nvSpPr>
          <p:spPr bwMode="auto">
            <a:xfrm>
              <a:off x="720" y="2160"/>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43" name="Line 1098">
              <a:extLst>
                <a:ext uri="{FF2B5EF4-FFF2-40B4-BE49-F238E27FC236}">
                  <a16:creationId xmlns:a16="http://schemas.microsoft.com/office/drawing/2014/main" id="{757C899F-51EC-124A-AFAD-4CDFDB2D5755}"/>
                </a:ext>
              </a:extLst>
            </p:cNvPr>
            <p:cNvSpPr>
              <a:spLocks noChangeShapeType="1"/>
            </p:cNvSpPr>
            <p:nvPr/>
          </p:nvSpPr>
          <p:spPr bwMode="auto">
            <a:xfrm flipH="1">
              <a:off x="720" y="2160"/>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174174" name="Group 1118">
            <a:extLst>
              <a:ext uri="{FF2B5EF4-FFF2-40B4-BE49-F238E27FC236}">
                <a16:creationId xmlns:a16="http://schemas.microsoft.com/office/drawing/2014/main" id="{28DAB937-AACF-4941-9E8D-DAE36939BB7B}"/>
              </a:ext>
            </a:extLst>
          </p:cNvPr>
          <p:cNvGrpSpPr>
            <a:grpSpLocks/>
          </p:cNvGrpSpPr>
          <p:nvPr/>
        </p:nvGrpSpPr>
        <p:grpSpPr bwMode="auto">
          <a:xfrm>
            <a:off x="1828800" y="4381500"/>
            <a:ext cx="685800" cy="685800"/>
            <a:chOff x="1152" y="2592"/>
            <a:chExt cx="432" cy="432"/>
          </a:xfrm>
        </p:grpSpPr>
        <p:sp>
          <p:nvSpPr>
            <p:cNvPr id="60440" name="Line 1099">
              <a:extLst>
                <a:ext uri="{FF2B5EF4-FFF2-40B4-BE49-F238E27FC236}">
                  <a16:creationId xmlns:a16="http://schemas.microsoft.com/office/drawing/2014/main" id="{51411EE1-CA6A-924A-963D-5D7C57201E9E}"/>
                </a:ext>
              </a:extLst>
            </p:cNvPr>
            <p:cNvSpPr>
              <a:spLocks noChangeShapeType="1"/>
            </p:cNvSpPr>
            <p:nvPr/>
          </p:nvSpPr>
          <p:spPr bwMode="auto">
            <a:xfrm>
              <a:off x="1152" y="2592"/>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41" name="Line 1100">
              <a:extLst>
                <a:ext uri="{FF2B5EF4-FFF2-40B4-BE49-F238E27FC236}">
                  <a16:creationId xmlns:a16="http://schemas.microsoft.com/office/drawing/2014/main" id="{62511ABD-EEF2-B145-8D13-62C3C898EFAD}"/>
                </a:ext>
              </a:extLst>
            </p:cNvPr>
            <p:cNvSpPr>
              <a:spLocks noChangeShapeType="1"/>
            </p:cNvSpPr>
            <p:nvPr/>
          </p:nvSpPr>
          <p:spPr bwMode="auto">
            <a:xfrm flipH="1">
              <a:off x="1152" y="2592"/>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174177" name="Group 1121">
            <a:extLst>
              <a:ext uri="{FF2B5EF4-FFF2-40B4-BE49-F238E27FC236}">
                <a16:creationId xmlns:a16="http://schemas.microsoft.com/office/drawing/2014/main" id="{43292693-842D-0045-A5F6-1F8AF748DD67}"/>
              </a:ext>
            </a:extLst>
          </p:cNvPr>
          <p:cNvGrpSpPr>
            <a:grpSpLocks/>
          </p:cNvGrpSpPr>
          <p:nvPr/>
        </p:nvGrpSpPr>
        <p:grpSpPr bwMode="auto">
          <a:xfrm>
            <a:off x="2514600" y="5067300"/>
            <a:ext cx="685800" cy="685800"/>
            <a:chOff x="1584" y="3024"/>
            <a:chExt cx="432" cy="432"/>
          </a:xfrm>
        </p:grpSpPr>
        <p:sp>
          <p:nvSpPr>
            <p:cNvPr id="60438" name="Line 1101">
              <a:extLst>
                <a:ext uri="{FF2B5EF4-FFF2-40B4-BE49-F238E27FC236}">
                  <a16:creationId xmlns:a16="http://schemas.microsoft.com/office/drawing/2014/main" id="{16189785-DB59-4E41-9413-52F8C6AE93E1}"/>
                </a:ext>
              </a:extLst>
            </p:cNvPr>
            <p:cNvSpPr>
              <a:spLocks noChangeShapeType="1"/>
            </p:cNvSpPr>
            <p:nvPr/>
          </p:nvSpPr>
          <p:spPr bwMode="auto">
            <a:xfrm>
              <a:off x="1584" y="3024"/>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39" name="Line 1102">
              <a:extLst>
                <a:ext uri="{FF2B5EF4-FFF2-40B4-BE49-F238E27FC236}">
                  <a16:creationId xmlns:a16="http://schemas.microsoft.com/office/drawing/2014/main" id="{D1CD7E03-1A39-B946-967B-4084500846A4}"/>
                </a:ext>
              </a:extLst>
            </p:cNvPr>
            <p:cNvSpPr>
              <a:spLocks noChangeShapeType="1"/>
            </p:cNvSpPr>
            <p:nvPr/>
          </p:nvSpPr>
          <p:spPr bwMode="auto">
            <a:xfrm flipH="1">
              <a:off x="1584" y="3024"/>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grpSp>
        <p:nvGrpSpPr>
          <p:cNvPr id="174179" name="Group 1123">
            <a:extLst>
              <a:ext uri="{FF2B5EF4-FFF2-40B4-BE49-F238E27FC236}">
                <a16:creationId xmlns:a16="http://schemas.microsoft.com/office/drawing/2014/main" id="{C19400DC-CE91-794B-9B1F-5C7DD8AE7900}"/>
              </a:ext>
            </a:extLst>
          </p:cNvPr>
          <p:cNvGrpSpPr>
            <a:grpSpLocks/>
          </p:cNvGrpSpPr>
          <p:nvPr/>
        </p:nvGrpSpPr>
        <p:grpSpPr bwMode="auto">
          <a:xfrm>
            <a:off x="1828800" y="5753100"/>
            <a:ext cx="685800" cy="685800"/>
            <a:chOff x="1152" y="3456"/>
            <a:chExt cx="432" cy="432"/>
          </a:xfrm>
        </p:grpSpPr>
        <p:sp>
          <p:nvSpPr>
            <p:cNvPr id="60436" name="Line 1103">
              <a:extLst>
                <a:ext uri="{FF2B5EF4-FFF2-40B4-BE49-F238E27FC236}">
                  <a16:creationId xmlns:a16="http://schemas.microsoft.com/office/drawing/2014/main" id="{B462B94D-7150-BA4B-A3A4-0995FD58142E}"/>
                </a:ext>
              </a:extLst>
            </p:cNvPr>
            <p:cNvSpPr>
              <a:spLocks noChangeShapeType="1"/>
            </p:cNvSpPr>
            <p:nvPr/>
          </p:nvSpPr>
          <p:spPr bwMode="auto">
            <a:xfrm>
              <a:off x="1152" y="3456"/>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60437" name="Line 1104">
              <a:extLst>
                <a:ext uri="{FF2B5EF4-FFF2-40B4-BE49-F238E27FC236}">
                  <a16:creationId xmlns:a16="http://schemas.microsoft.com/office/drawing/2014/main" id="{A98BC4C8-632E-F746-AC68-CEFEECF7F991}"/>
                </a:ext>
              </a:extLst>
            </p:cNvPr>
            <p:cNvSpPr>
              <a:spLocks noChangeShapeType="1"/>
            </p:cNvSpPr>
            <p:nvPr/>
          </p:nvSpPr>
          <p:spPr bwMode="auto">
            <a:xfrm flipH="1">
              <a:off x="1152" y="3456"/>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pic>
        <p:nvPicPr>
          <p:cNvPr id="2" name="그림 1">
            <a:extLst>
              <a:ext uri="{FF2B5EF4-FFF2-40B4-BE49-F238E27FC236}">
                <a16:creationId xmlns:a16="http://schemas.microsoft.com/office/drawing/2014/main" id="{43D660E6-4A09-644A-B2BB-1FBF72405AC6}"/>
              </a:ext>
            </a:extLst>
          </p:cNvPr>
          <p:cNvPicPr>
            <a:picLocks noChangeAspect="1"/>
          </p:cNvPicPr>
          <p:nvPr/>
        </p:nvPicPr>
        <p:blipFill>
          <a:blip r:embed="rId3"/>
          <a:stretch>
            <a:fillRect/>
          </a:stretch>
        </p:blipFill>
        <p:spPr>
          <a:xfrm>
            <a:off x="6160079" y="5585619"/>
            <a:ext cx="2976991" cy="132556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1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41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4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41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41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741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7417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741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7418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741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7417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7417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7417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74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바닥글 개체 틀 4">
            <a:extLst>
              <a:ext uri="{FF2B5EF4-FFF2-40B4-BE49-F238E27FC236}">
                <a16:creationId xmlns:a16="http://schemas.microsoft.com/office/drawing/2014/main" id="{4652120D-6B1B-2C43-BE2E-4B813B1541B1}"/>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65B0C02E-2467-014D-8695-BC88907213DA}"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38</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73730" name="Rectangle 2">
            <a:extLst>
              <a:ext uri="{FF2B5EF4-FFF2-40B4-BE49-F238E27FC236}">
                <a16:creationId xmlns:a16="http://schemas.microsoft.com/office/drawing/2014/main" id="{7B0203BE-3E63-864B-A69F-F7B330F0792D}"/>
              </a:ext>
            </a:extLst>
          </p:cNvPr>
          <p:cNvSpPr>
            <a:spLocks noGrp="1" noChangeArrowheads="1"/>
          </p:cNvSpPr>
          <p:nvPr>
            <p:ph type="title"/>
          </p:nvPr>
        </p:nvSpPr>
        <p:spPr/>
        <p:txBody>
          <a:bodyPr/>
          <a:lstStyle/>
          <a:p>
            <a:br>
              <a:rPr lang="en-US" altLang="ko-KR">
                <a:ea typeface="굴림" panose="020B0600000101010101" pitchFamily="34" charset="-127"/>
              </a:rPr>
            </a:br>
            <a:r>
              <a:rPr lang="en-US" altLang="ko-KR">
                <a:ea typeface="굴림" panose="020B0600000101010101" pitchFamily="34" charset="-127"/>
              </a:rPr>
              <a:t>Summary: Finite State Machine Optimization</a:t>
            </a:r>
          </a:p>
        </p:txBody>
      </p:sp>
      <p:sp>
        <p:nvSpPr>
          <p:cNvPr id="73731" name="Rectangle 3">
            <a:extLst>
              <a:ext uri="{FF2B5EF4-FFF2-40B4-BE49-F238E27FC236}">
                <a16:creationId xmlns:a16="http://schemas.microsoft.com/office/drawing/2014/main" id="{0A4ED72F-A830-DD47-B461-4826E1CC2ADA}"/>
              </a:ext>
            </a:extLst>
          </p:cNvPr>
          <p:cNvSpPr>
            <a:spLocks noGrp="1" noChangeArrowheads="1"/>
          </p:cNvSpPr>
          <p:nvPr>
            <p:ph type="body" idx="1"/>
          </p:nvPr>
        </p:nvSpPr>
        <p:spPr>
          <a:xfrm>
            <a:off x="463550" y="1620838"/>
            <a:ext cx="8807450" cy="4514850"/>
          </a:xfrm>
        </p:spPr>
        <p:txBody>
          <a:bodyPr/>
          <a:lstStyle/>
          <a:p>
            <a:r>
              <a:rPr lang="en-US" altLang="ko-KR">
                <a:ea typeface="굴림" panose="020B0600000101010101" pitchFamily="34" charset="-127"/>
              </a:rPr>
              <a:t>State Minimization</a:t>
            </a:r>
          </a:p>
          <a:p>
            <a:pPr lvl="1"/>
            <a:r>
              <a:rPr lang="en-US" altLang="ko-KR">
                <a:ea typeface="굴림" panose="020B0600000101010101" pitchFamily="34" charset="-127"/>
              </a:rPr>
              <a:t>Fewer states require fewer state bits</a:t>
            </a:r>
          </a:p>
          <a:p>
            <a:pPr lvl="1"/>
            <a:r>
              <a:rPr lang="en-US" altLang="ko-KR">
                <a:ea typeface="굴림" panose="020B0600000101010101" pitchFamily="34" charset="-127"/>
              </a:rPr>
              <a:t>Fewer bits require fewer logic equations</a:t>
            </a:r>
          </a:p>
          <a:p>
            <a:r>
              <a:rPr lang="en-US" altLang="ko-KR">
                <a:ea typeface="굴림" panose="020B0600000101010101" pitchFamily="34" charset="-127"/>
              </a:rPr>
              <a:t>Encodings: State, Inputs, Outputs</a:t>
            </a:r>
          </a:p>
          <a:p>
            <a:pPr lvl="1"/>
            <a:r>
              <a:rPr lang="en-US" altLang="ko-KR">
                <a:ea typeface="굴림" panose="020B0600000101010101" pitchFamily="34" charset="-127"/>
              </a:rPr>
              <a:t>State encoding with fewer bits has fewer equations to implement</a:t>
            </a:r>
          </a:p>
          <a:p>
            <a:pPr lvl="2"/>
            <a:r>
              <a:rPr lang="en-US" altLang="ko-KR">
                <a:ea typeface="굴림" panose="020B0600000101010101" pitchFamily="34" charset="-127"/>
              </a:rPr>
              <a:t>However, each may be more complex</a:t>
            </a:r>
          </a:p>
          <a:p>
            <a:pPr lvl="1"/>
            <a:r>
              <a:rPr lang="en-US" altLang="ko-KR">
                <a:ea typeface="굴림" panose="020B0600000101010101" pitchFamily="34" charset="-127"/>
              </a:rPr>
              <a:t>State encoding with more bits (e.g., one-hot) has simpler equations</a:t>
            </a:r>
          </a:p>
          <a:p>
            <a:pPr lvl="2"/>
            <a:r>
              <a:rPr lang="en-US" altLang="ko-KR">
                <a:ea typeface="굴림" panose="020B0600000101010101" pitchFamily="34" charset="-127"/>
              </a:rPr>
              <a:t>Complexity directly related to complexity of state diagram</a:t>
            </a:r>
          </a:p>
          <a:p>
            <a:pPr lvl="1"/>
            <a:r>
              <a:rPr lang="en-US" altLang="ko-KR">
                <a:ea typeface="굴림" panose="020B0600000101010101" pitchFamily="34" charset="-127"/>
              </a:rPr>
              <a:t>Input/output encoding may or may not be under designer control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제목 1">
            <a:extLst>
              <a:ext uri="{FF2B5EF4-FFF2-40B4-BE49-F238E27FC236}">
                <a16:creationId xmlns:a16="http://schemas.microsoft.com/office/drawing/2014/main" id="{BC90E2BF-8031-0B43-B0BB-0409850B538B}"/>
              </a:ext>
            </a:extLst>
          </p:cNvPr>
          <p:cNvSpPr>
            <a:spLocks noGrp="1"/>
          </p:cNvSpPr>
          <p:nvPr>
            <p:ph type="title"/>
          </p:nvPr>
        </p:nvSpPr>
        <p:spPr/>
        <p:txBody>
          <a:bodyPr/>
          <a:lstStyle/>
          <a:p>
            <a:r>
              <a:rPr lang="en-US" altLang="ko-KR">
                <a:ea typeface="굴림" panose="020B0600000101010101" pitchFamily="34" charset="-127"/>
              </a:rPr>
              <a:t>Schedule</a:t>
            </a:r>
            <a:endParaRPr lang="ko-KR" altLang="en-US">
              <a:ea typeface="굴림" panose="020B0600000101010101" pitchFamily="34" charset="-127"/>
            </a:endParaRPr>
          </a:p>
        </p:txBody>
      </p:sp>
      <p:sp>
        <p:nvSpPr>
          <p:cNvPr id="75779" name="바닥글 개체 틀 3">
            <a:extLst>
              <a:ext uri="{FF2B5EF4-FFF2-40B4-BE49-F238E27FC236}">
                <a16:creationId xmlns:a16="http://schemas.microsoft.com/office/drawing/2014/main" id="{0C6D6C8B-7D58-A64A-869B-07098ECE23E3}"/>
              </a:ext>
            </a:extLst>
          </p:cNvPr>
          <p:cNvSpPr>
            <a:spLocks noGrp="1"/>
          </p:cNvSpPr>
          <p:nvPr>
            <p:ph type="ftr" sz="quarter" idx="11"/>
          </p:nvPr>
        </p:nvSpPr>
        <p:spPr>
          <a:noFill/>
        </p:spPr>
        <p:txBody>
          <a:bodyPr/>
          <a:lstStyle>
            <a:lvl1pPr defTabSz="927100">
              <a:defRPr sz="2400">
                <a:solidFill>
                  <a:schemeClr val="tx1"/>
                </a:solidFill>
                <a:latin typeface="Times New Roman" panose="02020603050405020304" pitchFamily="18" charset="0"/>
              </a:defRPr>
            </a:lvl1pPr>
            <a:lvl2pPr marL="742950" indent="-285750" defTabSz="927100">
              <a:defRPr sz="2400">
                <a:solidFill>
                  <a:schemeClr val="tx1"/>
                </a:solidFill>
                <a:latin typeface="Times New Roman" panose="02020603050405020304" pitchFamily="18" charset="0"/>
              </a:defRPr>
            </a:lvl2pPr>
            <a:lvl3pPr marL="1143000" indent="-228600" defTabSz="927100">
              <a:defRPr sz="2400">
                <a:solidFill>
                  <a:schemeClr val="tx1"/>
                </a:solidFill>
                <a:latin typeface="Times New Roman" panose="02020603050405020304" pitchFamily="18" charset="0"/>
              </a:defRPr>
            </a:lvl3pPr>
            <a:lvl4pPr marL="1600200" indent="-228600" defTabSz="927100">
              <a:defRPr sz="2400">
                <a:solidFill>
                  <a:schemeClr val="tx1"/>
                </a:solidFill>
                <a:latin typeface="Times New Roman" panose="02020603050405020304" pitchFamily="18" charset="0"/>
              </a:defRPr>
            </a:lvl4pPr>
            <a:lvl5pPr marL="2057400" indent="-228600" defTabSz="927100">
              <a:defRPr sz="2400">
                <a:solidFill>
                  <a:schemeClr val="tx1"/>
                </a:solidFill>
                <a:latin typeface="Times New Roman" panose="02020603050405020304" pitchFamily="18" charset="0"/>
              </a:defRPr>
            </a:lvl5pPr>
            <a:lvl6pPr marL="2514600" indent="-228600" defTabSz="9271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271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271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271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B58DC67-2212-3845-96B9-032D83FF983D}" type="slidenum">
              <a:rPr lang="en-US" altLang="ko-KR" sz="1200" smtClean="0">
                <a:solidFill>
                  <a:schemeClr val="bg2"/>
                </a:solidFill>
                <a:latin typeface="Arial" panose="020B0604020202020204" pitchFamily="34" charset="0"/>
                <a:ea typeface="굴림" panose="020B0600000101010101" pitchFamily="34" charset="-127"/>
              </a:rPr>
              <a:pPr/>
              <a:t>39</a:t>
            </a:fld>
            <a:endParaRPr lang="en-US" altLang="ko-KR" sz="1200">
              <a:solidFill>
                <a:schemeClr val="bg2"/>
              </a:solidFill>
              <a:latin typeface="Arial" panose="020B0604020202020204" pitchFamily="34" charset="0"/>
              <a:ea typeface="굴림" panose="020B0600000101010101" pitchFamily="34" charset="-127"/>
            </a:endParaRPr>
          </a:p>
        </p:txBody>
      </p:sp>
      <p:sp>
        <p:nvSpPr>
          <p:cNvPr id="3" name="내용 개체 틀 2">
            <a:extLst>
              <a:ext uri="{FF2B5EF4-FFF2-40B4-BE49-F238E27FC236}">
                <a16:creationId xmlns:a16="http://schemas.microsoft.com/office/drawing/2014/main" id="{FE721390-431B-A442-9A81-48F9DA8E8AD1}"/>
              </a:ext>
            </a:extLst>
          </p:cNvPr>
          <p:cNvSpPr>
            <a:spLocks noGrp="1"/>
          </p:cNvSpPr>
          <p:nvPr>
            <p:ph idx="1"/>
          </p:nvPr>
        </p:nvSpPr>
        <p:spPr/>
        <p:txBody>
          <a:bodyPr/>
          <a:lstStyle/>
          <a:p>
            <a:endParaRPr lang="ko-KR" altLang="en-US"/>
          </a:p>
        </p:txBody>
      </p:sp>
      <p:pic>
        <p:nvPicPr>
          <p:cNvPr id="4" name="그림 3">
            <a:extLst>
              <a:ext uri="{FF2B5EF4-FFF2-40B4-BE49-F238E27FC236}">
                <a16:creationId xmlns:a16="http://schemas.microsoft.com/office/drawing/2014/main" id="{0259EE2C-35AA-A146-84B3-04061EE9B18F}"/>
              </a:ext>
            </a:extLst>
          </p:cNvPr>
          <p:cNvPicPr>
            <a:picLocks noChangeAspect="1"/>
          </p:cNvPicPr>
          <p:nvPr/>
        </p:nvPicPr>
        <p:blipFill>
          <a:blip r:embed="rId2"/>
          <a:stretch>
            <a:fillRect/>
          </a:stretch>
        </p:blipFill>
        <p:spPr>
          <a:xfrm>
            <a:off x="0" y="1951090"/>
            <a:ext cx="9271000" cy="4245306"/>
          </a:xfrm>
          <a:prstGeom prst="rect">
            <a:avLst/>
          </a:prstGeom>
        </p:spPr>
      </p:pic>
    </p:spTree>
    <p:extLst>
      <p:ext uri="{BB962C8B-B14F-4D97-AF65-F5344CB8AC3E}">
        <p14:creationId xmlns:p14="http://schemas.microsoft.com/office/powerpoint/2010/main" val="2271719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바닥글 개체 틀 4">
            <a:extLst>
              <a:ext uri="{FF2B5EF4-FFF2-40B4-BE49-F238E27FC236}">
                <a16:creationId xmlns:a16="http://schemas.microsoft.com/office/drawing/2014/main" id="{AA79F246-DBC2-D040-A496-C005F5D4FBF4}"/>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6B380B44-FC76-D54B-BEA9-0D92B9B74F54}"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4</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8434" name="Rectangle 2">
            <a:extLst>
              <a:ext uri="{FF2B5EF4-FFF2-40B4-BE49-F238E27FC236}">
                <a16:creationId xmlns:a16="http://schemas.microsoft.com/office/drawing/2014/main" id="{3A9D4FF7-AEB0-BF4C-81ED-772F4F99193C}"/>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8435" name="Rectangle 3">
            <a:extLst>
              <a:ext uri="{FF2B5EF4-FFF2-40B4-BE49-F238E27FC236}">
                <a16:creationId xmlns:a16="http://schemas.microsoft.com/office/drawing/2014/main" id="{3E5A9FCD-D30F-3E45-9C4F-22ABD0265F78}"/>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State Diagram</a:t>
            </a:r>
          </a:p>
        </p:txBody>
      </p:sp>
      <p:grpSp>
        <p:nvGrpSpPr>
          <p:cNvPr id="18436" name="Group 29">
            <a:extLst>
              <a:ext uri="{FF2B5EF4-FFF2-40B4-BE49-F238E27FC236}">
                <a16:creationId xmlns:a16="http://schemas.microsoft.com/office/drawing/2014/main" id="{C1F41634-3FDF-C840-AB87-EAE126C45726}"/>
              </a:ext>
            </a:extLst>
          </p:cNvPr>
          <p:cNvGrpSpPr>
            <a:grpSpLocks/>
          </p:cNvGrpSpPr>
          <p:nvPr/>
        </p:nvGrpSpPr>
        <p:grpSpPr bwMode="auto">
          <a:xfrm>
            <a:off x="2128838" y="2263775"/>
            <a:ext cx="925512" cy="1219200"/>
            <a:chOff x="4128" y="1200"/>
            <a:chExt cx="583" cy="768"/>
          </a:xfrm>
        </p:grpSpPr>
        <p:sp>
          <p:nvSpPr>
            <p:cNvPr id="7207" name="Oval 5">
              <a:extLst>
                <a:ext uri="{FF2B5EF4-FFF2-40B4-BE49-F238E27FC236}">
                  <a16:creationId xmlns:a16="http://schemas.microsoft.com/office/drawing/2014/main" id="{455D0749-94B4-1043-96F2-8BD534FA1845}"/>
                </a:ext>
              </a:extLst>
            </p:cNvPr>
            <p:cNvSpPr>
              <a:spLocks noChangeArrowheads="1"/>
            </p:cNvSpPr>
            <p:nvPr/>
          </p:nvSpPr>
          <p:spPr bwMode="auto">
            <a:xfrm>
              <a:off x="4128" y="1584"/>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S0</a:t>
              </a:r>
            </a:p>
          </p:txBody>
        </p:sp>
        <p:cxnSp>
          <p:nvCxnSpPr>
            <p:cNvPr id="7208" name="AutoShape 20">
              <a:extLst>
                <a:ext uri="{FF2B5EF4-FFF2-40B4-BE49-F238E27FC236}">
                  <a16:creationId xmlns:a16="http://schemas.microsoft.com/office/drawing/2014/main" id="{73B360AA-697B-F545-B4BA-BC29A55A3DD5}"/>
                </a:ext>
              </a:extLst>
            </p:cNvPr>
            <p:cNvCxnSpPr>
              <a:cxnSpLocks noChangeShapeType="1"/>
            </p:cNvCxnSpPr>
            <p:nvPr/>
          </p:nvCxnSpPr>
          <p:spPr bwMode="auto">
            <a:xfrm>
              <a:off x="4320" y="1296"/>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09" name="Text Box 21">
              <a:extLst>
                <a:ext uri="{FF2B5EF4-FFF2-40B4-BE49-F238E27FC236}">
                  <a16:creationId xmlns:a16="http://schemas.microsoft.com/office/drawing/2014/main" id="{1E8C42E5-443A-FE46-A404-781D4B5B15B6}"/>
                </a:ext>
              </a:extLst>
            </p:cNvPr>
            <p:cNvSpPr txBox="1">
              <a:spLocks noChangeArrowheads="1"/>
            </p:cNvSpPr>
            <p:nvPr/>
          </p:nvSpPr>
          <p:spPr bwMode="auto">
            <a:xfrm>
              <a:off x="4320" y="1200"/>
              <a:ext cx="3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Reset</a:t>
              </a:r>
            </a:p>
          </p:txBody>
        </p:sp>
      </p:grpSp>
      <p:grpSp>
        <p:nvGrpSpPr>
          <p:cNvPr id="18437" name="Group 31">
            <a:extLst>
              <a:ext uri="{FF2B5EF4-FFF2-40B4-BE49-F238E27FC236}">
                <a16:creationId xmlns:a16="http://schemas.microsoft.com/office/drawing/2014/main" id="{8B5AF3E2-9FD3-0D40-B0CF-CF593A3EF162}"/>
              </a:ext>
            </a:extLst>
          </p:cNvPr>
          <p:cNvGrpSpPr>
            <a:grpSpLocks/>
          </p:cNvGrpSpPr>
          <p:nvPr/>
        </p:nvGrpSpPr>
        <p:grpSpPr bwMode="auto">
          <a:xfrm>
            <a:off x="2649538" y="3330575"/>
            <a:ext cx="774700" cy="1066800"/>
            <a:chOff x="4456" y="1872"/>
            <a:chExt cx="488" cy="672"/>
          </a:xfrm>
        </p:grpSpPr>
        <p:sp>
          <p:nvSpPr>
            <p:cNvPr id="7204" name="Oval 6">
              <a:extLst>
                <a:ext uri="{FF2B5EF4-FFF2-40B4-BE49-F238E27FC236}">
                  <a16:creationId xmlns:a16="http://schemas.microsoft.com/office/drawing/2014/main" id="{8D7139B1-3867-DD4B-8F63-0B2E1E70851F}"/>
                </a:ext>
              </a:extLst>
            </p:cNvPr>
            <p:cNvSpPr>
              <a:spLocks noChangeArrowheads="1"/>
            </p:cNvSpPr>
            <p:nvPr/>
          </p:nvSpPr>
          <p:spPr bwMode="auto">
            <a:xfrm>
              <a:off x="4560"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S2</a:t>
              </a:r>
            </a:p>
          </p:txBody>
        </p:sp>
        <p:cxnSp>
          <p:nvCxnSpPr>
            <p:cNvPr id="7205" name="AutoShape 18">
              <a:extLst>
                <a:ext uri="{FF2B5EF4-FFF2-40B4-BE49-F238E27FC236}">
                  <a16:creationId xmlns:a16="http://schemas.microsoft.com/office/drawing/2014/main" id="{52BB00CC-E4E5-6F49-B608-28D8BA7C2D81}"/>
                </a:ext>
              </a:extLst>
            </p:cNvPr>
            <p:cNvCxnSpPr>
              <a:cxnSpLocks noChangeShapeType="1"/>
              <a:stCxn id="7207" idx="5"/>
              <a:endCxn id="7204" idx="1"/>
            </p:cNvCxnSpPr>
            <p:nvPr/>
          </p:nvCxnSpPr>
          <p:spPr bwMode="auto">
            <a:xfrm>
              <a:off x="4456"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06" name="Text Box 22">
              <a:extLst>
                <a:ext uri="{FF2B5EF4-FFF2-40B4-BE49-F238E27FC236}">
                  <a16:creationId xmlns:a16="http://schemas.microsoft.com/office/drawing/2014/main" id="{622A46D3-F844-9C45-B142-64CECCC1FEC0}"/>
                </a:ext>
              </a:extLst>
            </p:cNvPr>
            <p:cNvSpPr txBox="1">
              <a:spLocks noChangeArrowheads="1"/>
            </p:cNvSpPr>
            <p:nvPr/>
          </p:nvSpPr>
          <p:spPr bwMode="auto">
            <a:xfrm>
              <a:off x="4512" y="187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D</a:t>
              </a:r>
            </a:p>
          </p:txBody>
        </p:sp>
      </p:grpSp>
      <p:grpSp>
        <p:nvGrpSpPr>
          <p:cNvPr id="18438" name="Group 36">
            <a:extLst>
              <a:ext uri="{FF2B5EF4-FFF2-40B4-BE49-F238E27FC236}">
                <a16:creationId xmlns:a16="http://schemas.microsoft.com/office/drawing/2014/main" id="{532DF234-933C-304E-B87B-B3E0392A5382}"/>
              </a:ext>
            </a:extLst>
          </p:cNvPr>
          <p:cNvGrpSpPr>
            <a:grpSpLocks/>
          </p:cNvGrpSpPr>
          <p:nvPr/>
        </p:nvGrpSpPr>
        <p:grpSpPr bwMode="auto">
          <a:xfrm>
            <a:off x="3335338" y="4308475"/>
            <a:ext cx="774700" cy="1003300"/>
            <a:chOff x="4888" y="2488"/>
            <a:chExt cx="488" cy="632"/>
          </a:xfrm>
        </p:grpSpPr>
        <p:sp>
          <p:nvSpPr>
            <p:cNvPr id="7201" name="Oval 10">
              <a:extLst>
                <a:ext uri="{FF2B5EF4-FFF2-40B4-BE49-F238E27FC236}">
                  <a16:creationId xmlns:a16="http://schemas.microsoft.com/office/drawing/2014/main" id="{9C082C1D-9385-A242-8B68-0A0EE50DA8DE}"/>
                </a:ext>
              </a:extLst>
            </p:cNvPr>
            <p:cNvSpPr>
              <a:spLocks noChangeArrowheads="1"/>
            </p:cNvSpPr>
            <p:nvPr/>
          </p:nvSpPr>
          <p:spPr bwMode="auto">
            <a:xfrm>
              <a:off x="4992"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S6</a:t>
              </a:r>
            </a:p>
            <a:p>
              <a:pPr algn="ctr">
                <a:defRPr/>
              </a:pPr>
              <a:r>
                <a:rPr lang="en-US" altLang="ko-KR" sz="1400">
                  <a:latin typeface="Tahoma" charset="0"/>
                  <a:ea typeface="굴림" charset="-127"/>
                </a:rPr>
                <a:t>[open]</a:t>
              </a:r>
            </a:p>
          </p:txBody>
        </p:sp>
        <p:cxnSp>
          <p:nvCxnSpPr>
            <p:cNvPr id="7202" name="AutoShape 17">
              <a:extLst>
                <a:ext uri="{FF2B5EF4-FFF2-40B4-BE49-F238E27FC236}">
                  <a16:creationId xmlns:a16="http://schemas.microsoft.com/office/drawing/2014/main" id="{7627A7BB-CAE5-304C-984D-B621B0E7E503}"/>
                </a:ext>
              </a:extLst>
            </p:cNvPr>
            <p:cNvCxnSpPr>
              <a:cxnSpLocks noChangeShapeType="1"/>
              <a:stCxn id="7204" idx="5"/>
              <a:endCxn id="7201" idx="1"/>
            </p:cNvCxnSpPr>
            <p:nvPr/>
          </p:nvCxnSpPr>
          <p:spPr bwMode="auto">
            <a:xfrm>
              <a:off x="4888"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03" name="Text Box 23">
              <a:extLst>
                <a:ext uri="{FF2B5EF4-FFF2-40B4-BE49-F238E27FC236}">
                  <a16:creationId xmlns:a16="http://schemas.microsoft.com/office/drawing/2014/main" id="{C6760A72-FFB8-7640-A3D9-F9B3B098C0F9}"/>
                </a:ext>
              </a:extLst>
            </p:cNvPr>
            <p:cNvSpPr txBox="1">
              <a:spLocks noChangeArrowheads="1"/>
            </p:cNvSpPr>
            <p:nvPr/>
          </p:nvSpPr>
          <p:spPr bwMode="auto">
            <a:xfrm>
              <a:off x="4944"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D</a:t>
              </a:r>
            </a:p>
          </p:txBody>
        </p:sp>
      </p:grpSp>
      <p:grpSp>
        <p:nvGrpSpPr>
          <p:cNvPr id="18439" name="Group 33">
            <a:extLst>
              <a:ext uri="{FF2B5EF4-FFF2-40B4-BE49-F238E27FC236}">
                <a16:creationId xmlns:a16="http://schemas.microsoft.com/office/drawing/2014/main" id="{1266060C-3BB3-1B4F-B020-9302749EE14F}"/>
              </a:ext>
            </a:extLst>
          </p:cNvPr>
          <p:cNvGrpSpPr>
            <a:grpSpLocks/>
          </p:cNvGrpSpPr>
          <p:nvPr/>
        </p:nvGrpSpPr>
        <p:grpSpPr bwMode="auto">
          <a:xfrm>
            <a:off x="1671638" y="4321175"/>
            <a:ext cx="609600" cy="990600"/>
            <a:chOff x="3840" y="2496"/>
            <a:chExt cx="384" cy="624"/>
          </a:xfrm>
        </p:grpSpPr>
        <p:sp>
          <p:nvSpPr>
            <p:cNvPr id="7198" name="Oval 8">
              <a:extLst>
                <a:ext uri="{FF2B5EF4-FFF2-40B4-BE49-F238E27FC236}">
                  <a16:creationId xmlns:a16="http://schemas.microsoft.com/office/drawing/2014/main" id="{009C6568-7ED2-2446-8DC8-5146D653058A}"/>
                </a:ext>
              </a:extLst>
            </p:cNvPr>
            <p:cNvSpPr>
              <a:spLocks noChangeArrowheads="1"/>
            </p:cNvSpPr>
            <p:nvPr/>
          </p:nvSpPr>
          <p:spPr bwMode="auto">
            <a:xfrm>
              <a:off x="3840"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S4</a:t>
              </a:r>
            </a:p>
            <a:p>
              <a:pPr algn="ctr">
                <a:defRPr/>
              </a:pPr>
              <a:r>
                <a:rPr lang="en-US" altLang="ko-KR" sz="1400">
                  <a:latin typeface="Tahoma" charset="0"/>
                  <a:ea typeface="굴림" charset="-127"/>
                </a:rPr>
                <a:t>[open]</a:t>
              </a:r>
            </a:p>
          </p:txBody>
        </p:sp>
        <p:cxnSp>
          <p:nvCxnSpPr>
            <p:cNvPr id="7199" name="AutoShape 15">
              <a:extLst>
                <a:ext uri="{FF2B5EF4-FFF2-40B4-BE49-F238E27FC236}">
                  <a16:creationId xmlns:a16="http://schemas.microsoft.com/office/drawing/2014/main" id="{0D3905E4-ED9C-0F4F-9DBA-4DAC5C2ABDC0}"/>
                </a:ext>
              </a:extLst>
            </p:cNvPr>
            <p:cNvCxnSpPr>
              <a:cxnSpLocks noChangeShapeType="1"/>
              <a:stCxn id="7195" idx="4"/>
              <a:endCxn id="7198" idx="0"/>
            </p:cNvCxnSpPr>
            <p:nvPr/>
          </p:nvCxnSpPr>
          <p:spPr bwMode="auto">
            <a:xfrm>
              <a:off x="388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200" name="Text Box 24">
              <a:extLst>
                <a:ext uri="{FF2B5EF4-FFF2-40B4-BE49-F238E27FC236}">
                  <a16:creationId xmlns:a16="http://schemas.microsoft.com/office/drawing/2014/main" id="{E795885B-CB22-134B-B992-A105C63DC757}"/>
                </a:ext>
              </a:extLst>
            </p:cNvPr>
            <p:cNvSpPr txBox="1">
              <a:spLocks noChangeArrowheads="1"/>
            </p:cNvSpPr>
            <p:nvPr/>
          </p:nvSpPr>
          <p:spPr bwMode="auto">
            <a:xfrm>
              <a:off x="3936"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D</a:t>
              </a:r>
            </a:p>
          </p:txBody>
        </p:sp>
      </p:grpSp>
      <p:grpSp>
        <p:nvGrpSpPr>
          <p:cNvPr id="18440" name="Group 30">
            <a:extLst>
              <a:ext uri="{FF2B5EF4-FFF2-40B4-BE49-F238E27FC236}">
                <a16:creationId xmlns:a16="http://schemas.microsoft.com/office/drawing/2014/main" id="{DCD616E3-AB59-9B43-BDF2-3E0645D2CCA0}"/>
              </a:ext>
            </a:extLst>
          </p:cNvPr>
          <p:cNvGrpSpPr>
            <a:grpSpLocks/>
          </p:cNvGrpSpPr>
          <p:nvPr/>
        </p:nvGrpSpPr>
        <p:grpSpPr bwMode="auto">
          <a:xfrm>
            <a:off x="1443038" y="3330575"/>
            <a:ext cx="774700" cy="1066800"/>
            <a:chOff x="3696" y="1872"/>
            <a:chExt cx="488" cy="672"/>
          </a:xfrm>
        </p:grpSpPr>
        <p:sp>
          <p:nvSpPr>
            <p:cNvPr id="7195" name="Oval 7">
              <a:extLst>
                <a:ext uri="{FF2B5EF4-FFF2-40B4-BE49-F238E27FC236}">
                  <a16:creationId xmlns:a16="http://schemas.microsoft.com/office/drawing/2014/main" id="{A73FC76D-6523-D04C-B41F-562719B86EBB}"/>
                </a:ext>
              </a:extLst>
            </p:cNvPr>
            <p:cNvSpPr>
              <a:spLocks noChangeArrowheads="1"/>
            </p:cNvSpPr>
            <p:nvPr/>
          </p:nvSpPr>
          <p:spPr bwMode="auto">
            <a:xfrm>
              <a:off x="3696"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S1</a:t>
              </a:r>
            </a:p>
          </p:txBody>
        </p:sp>
        <p:cxnSp>
          <p:nvCxnSpPr>
            <p:cNvPr id="7196" name="AutoShape 13">
              <a:extLst>
                <a:ext uri="{FF2B5EF4-FFF2-40B4-BE49-F238E27FC236}">
                  <a16:creationId xmlns:a16="http://schemas.microsoft.com/office/drawing/2014/main" id="{61E10A04-CB2A-1044-A8DD-696A22CA83C2}"/>
                </a:ext>
              </a:extLst>
            </p:cNvPr>
            <p:cNvCxnSpPr>
              <a:cxnSpLocks noChangeShapeType="1"/>
              <a:stCxn id="7207" idx="3"/>
              <a:endCxn id="7195" idx="7"/>
            </p:cNvCxnSpPr>
            <p:nvPr/>
          </p:nvCxnSpPr>
          <p:spPr bwMode="auto">
            <a:xfrm flipH="1">
              <a:off x="4024"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97" name="Text Box 25">
              <a:extLst>
                <a:ext uri="{FF2B5EF4-FFF2-40B4-BE49-F238E27FC236}">
                  <a16:creationId xmlns:a16="http://schemas.microsoft.com/office/drawing/2014/main" id="{CCB307CD-3832-3C4F-8E4E-69C0D0677AB9}"/>
                </a:ext>
              </a:extLst>
            </p:cNvPr>
            <p:cNvSpPr txBox="1">
              <a:spLocks noChangeArrowheads="1"/>
            </p:cNvSpPr>
            <p:nvPr/>
          </p:nvSpPr>
          <p:spPr bwMode="auto">
            <a:xfrm>
              <a:off x="3936" y="1872"/>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8441" name="Group 32">
            <a:extLst>
              <a:ext uri="{FF2B5EF4-FFF2-40B4-BE49-F238E27FC236}">
                <a16:creationId xmlns:a16="http://schemas.microsoft.com/office/drawing/2014/main" id="{35112D97-AF08-9547-89D6-E036DBE75701}"/>
              </a:ext>
            </a:extLst>
          </p:cNvPr>
          <p:cNvGrpSpPr>
            <a:grpSpLocks/>
          </p:cNvGrpSpPr>
          <p:nvPr/>
        </p:nvGrpSpPr>
        <p:grpSpPr bwMode="auto">
          <a:xfrm>
            <a:off x="757238" y="4308475"/>
            <a:ext cx="774700" cy="1003300"/>
            <a:chOff x="3264" y="2488"/>
            <a:chExt cx="488" cy="632"/>
          </a:xfrm>
        </p:grpSpPr>
        <p:sp>
          <p:nvSpPr>
            <p:cNvPr id="7192" name="Oval 9">
              <a:extLst>
                <a:ext uri="{FF2B5EF4-FFF2-40B4-BE49-F238E27FC236}">
                  <a16:creationId xmlns:a16="http://schemas.microsoft.com/office/drawing/2014/main" id="{ECCEED4C-91A0-E642-86AC-ABAE9F80C0AB}"/>
                </a:ext>
              </a:extLst>
            </p:cNvPr>
            <p:cNvSpPr>
              <a:spLocks noChangeArrowheads="1"/>
            </p:cNvSpPr>
            <p:nvPr/>
          </p:nvSpPr>
          <p:spPr bwMode="auto">
            <a:xfrm>
              <a:off x="3264"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S3</a:t>
              </a:r>
            </a:p>
          </p:txBody>
        </p:sp>
        <p:cxnSp>
          <p:nvCxnSpPr>
            <p:cNvPr id="7193" name="AutoShape 14">
              <a:extLst>
                <a:ext uri="{FF2B5EF4-FFF2-40B4-BE49-F238E27FC236}">
                  <a16:creationId xmlns:a16="http://schemas.microsoft.com/office/drawing/2014/main" id="{862AF88D-7EF8-F442-933A-67E4C32D68F7}"/>
                </a:ext>
              </a:extLst>
            </p:cNvPr>
            <p:cNvCxnSpPr>
              <a:cxnSpLocks noChangeShapeType="1"/>
              <a:stCxn id="7195" idx="3"/>
              <a:endCxn id="7192" idx="7"/>
            </p:cNvCxnSpPr>
            <p:nvPr/>
          </p:nvCxnSpPr>
          <p:spPr bwMode="auto">
            <a:xfrm flipH="1">
              <a:off x="3592"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94" name="Text Box 26">
              <a:extLst>
                <a:ext uri="{FF2B5EF4-FFF2-40B4-BE49-F238E27FC236}">
                  <a16:creationId xmlns:a16="http://schemas.microsoft.com/office/drawing/2014/main" id="{489873E0-896C-084A-B411-F40DF022DB54}"/>
                </a:ext>
              </a:extLst>
            </p:cNvPr>
            <p:cNvSpPr txBox="1">
              <a:spLocks noChangeArrowheads="1"/>
            </p:cNvSpPr>
            <p:nvPr/>
          </p:nvSpPr>
          <p:spPr bwMode="auto">
            <a:xfrm>
              <a:off x="3504"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8442" name="Group 34">
            <a:extLst>
              <a:ext uri="{FF2B5EF4-FFF2-40B4-BE49-F238E27FC236}">
                <a16:creationId xmlns:a16="http://schemas.microsoft.com/office/drawing/2014/main" id="{49E3B18D-D6B8-2747-842C-421606590D2A}"/>
              </a:ext>
            </a:extLst>
          </p:cNvPr>
          <p:cNvGrpSpPr>
            <a:grpSpLocks/>
          </p:cNvGrpSpPr>
          <p:nvPr/>
        </p:nvGrpSpPr>
        <p:grpSpPr bwMode="auto">
          <a:xfrm>
            <a:off x="757238" y="5311775"/>
            <a:ext cx="609600" cy="1066800"/>
            <a:chOff x="3264" y="3120"/>
            <a:chExt cx="384" cy="672"/>
          </a:xfrm>
        </p:grpSpPr>
        <p:sp>
          <p:nvSpPr>
            <p:cNvPr id="7189" name="Oval 12">
              <a:extLst>
                <a:ext uri="{FF2B5EF4-FFF2-40B4-BE49-F238E27FC236}">
                  <a16:creationId xmlns:a16="http://schemas.microsoft.com/office/drawing/2014/main" id="{7B224830-E8A9-4845-8F6E-83C4DE5A0BA1}"/>
                </a:ext>
              </a:extLst>
            </p:cNvPr>
            <p:cNvSpPr>
              <a:spLocks noChangeArrowheads="1"/>
            </p:cNvSpPr>
            <p:nvPr/>
          </p:nvSpPr>
          <p:spPr bwMode="auto">
            <a:xfrm>
              <a:off x="3264" y="3408"/>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S7</a:t>
              </a:r>
            </a:p>
            <a:p>
              <a:pPr algn="ctr">
                <a:defRPr/>
              </a:pPr>
              <a:r>
                <a:rPr lang="en-US" altLang="ko-KR" sz="1400">
                  <a:latin typeface="Tahoma" charset="0"/>
                  <a:ea typeface="굴림" charset="-127"/>
                </a:rPr>
                <a:t>[open]</a:t>
              </a:r>
            </a:p>
          </p:txBody>
        </p:sp>
        <p:cxnSp>
          <p:nvCxnSpPr>
            <p:cNvPr id="7190" name="AutoShape 19">
              <a:extLst>
                <a:ext uri="{FF2B5EF4-FFF2-40B4-BE49-F238E27FC236}">
                  <a16:creationId xmlns:a16="http://schemas.microsoft.com/office/drawing/2014/main" id="{A73ED468-E3A1-2A4F-9638-DBCAC09126D2}"/>
                </a:ext>
              </a:extLst>
            </p:cNvPr>
            <p:cNvCxnSpPr>
              <a:cxnSpLocks noChangeShapeType="1"/>
              <a:stCxn id="7192" idx="4"/>
              <a:endCxn id="7189" idx="0"/>
            </p:cNvCxnSpPr>
            <p:nvPr/>
          </p:nvCxnSpPr>
          <p:spPr bwMode="auto">
            <a:xfrm>
              <a:off x="3456" y="312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91" name="Text Box 27">
              <a:extLst>
                <a:ext uri="{FF2B5EF4-FFF2-40B4-BE49-F238E27FC236}">
                  <a16:creationId xmlns:a16="http://schemas.microsoft.com/office/drawing/2014/main" id="{4F99DB4D-3875-E741-881F-C6872327431E}"/>
                </a:ext>
              </a:extLst>
            </p:cNvPr>
            <p:cNvSpPr txBox="1">
              <a:spLocks noChangeArrowheads="1"/>
            </p:cNvSpPr>
            <p:nvPr/>
          </p:nvSpPr>
          <p:spPr bwMode="auto">
            <a:xfrm>
              <a:off x="3264" y="3168"/>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8443" name="Group 35">
            <a:extLst>
              <a:ext uri="{FF2B5EF4-FFF2-40B4-BE49-F238E27FC236}">
                <a16:creationId xmlns:a16="http://schemas.microsoft.com/office/drawing/2014/main" id="{E3BB1323-C478-DC44-85EE-66CFD3E5A757}"/>
              </a:ext>
            </a:extLst>
          </p:cNvPr>
          <p:cNvGrpSpPr>
            <a:grpSpLocks/>
          </p:cNvGrpSpPr>
          <p:nvPr/>
        </p:nvGrpSpPr>
        <p:grpSpPr bwMode="auto">
          <a:xfrm>
            <a:off x="2586038" y="4321175"/>
            <a:ext cx="609600" cy="990600"/>
            <a:chOff x="4416" y="2496"/>
            <a:chExt cx="384" cy="624"/>
          </a:xfrm>
        </p:grpSpPr>
        <p:sp>
          <p:nvSpPr>
            <p:cNvPr id="7186" name="Oval 11">
              <a:extLst>
                <a:ext uri="{FF2B5EF4-FFF2-40B4-BE49-F238E27FC236}">
                  <a16:creationId xmlns:a16="http://schemas.microsoft.com/office/drawing/2014/main" id="{D1286613-065B-D748-944A-FB8BBBF997E8}"/>
                </a:ext>
              </a:extLst>
            </p:cNvPr>
            <p:cNvSpPr>
              <a:spLocks noChangeArrowheads="1"/>
            </p:cNvSpPr>
            <p:nvPr/>
          </p:nvSpPr>
          <p:spPr bwMode="auto">
            <a:xfrm>
              <a:off x="4416"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defRPr/>
              </a:pPr>
              <a:r>
                <a:rPr lang="en-US" altLang="ko-KR" sz="1400">
                  <a:latin typeface="Tahoma" charset="0"/>
                  <a:ea typeface="굴림" charset="-127"/>
                </a:rPr>
                <a:t>S5</a:t>
              </a:r>
            </a:p>
            <a:p>
              <a:pPr algn="ctr">
                <a:defRPr/>
              </a:pPr>
              <a:r>
                <a:rPr lang="en-US" altLang="ko-KR" sz="1400">
                  <a:latin typeface="Tahoma" charset="0"/>
                  <a:ea typeface="굴림" charset="-127"/>
                </a:rPr>
                <a:t>[open]</a:t>
              </a:r>
            </a:p>
          </p:txBody>
        </p:sp>
        <p:cxnSp>
          <p:nvCxnSpPr>
            <p:cNvPr id="7187" name="AutoShape 16">
              <a:extLst>
                <a:ext uri="{FF2B5EF4-FFF2-40B4-BE49-F238E27FC236}">
                  <a16:creationId xmlns:a16="http://schemas.microsoft.com/office/drawing/2014/main" id="{A6AC7EC7-C166-1F4E-B796-24CFF831C028}"/>
                </a:ext>
              </a:extLst>
            </p:cNvPr>
            <p:cNvCxnSpPr>
              <a:cxnSpLocks noChangeShapeType="1"/>
              <a:stCxn id="7204" idx="4"/>
              <a:endCxn id="7186" idx="0"/>
            </p:cNvCxnSpPr>
            <p:nvPr/>
          </p:nvCxnSpPr>
          <p:spPr bwMode="auto">
            <a:xfrm flipH="1">
              <a:off x="460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188" name="Text Box 28">
              <a:extLst>
                <a:ext uri="{FF2B5EF4-FFF2-40B4-BE49-F238E27FC236}">
                  <a16:creationId xmlns:a16="http://schemas.microsoft.com/office/drawing/2014/main" id="{2EB6344E-7E6C-3741-B084-3784D645CC3C}"/>
                </a:ext>
              </a:extLst>
            </p:cNvPr>
            <p:cNvSpPr txBox="1">
              <a:spLocks noChangeArrowheads="1"/>
            </p:cNvSpPr>
            <p:nvPr/>
          </p:nvSpPr>
          <p:spPr bwMode="auto">
            <a:xfrm>
              <a:off x="4512"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defRPr/>
              </a:pPr>
              <a:r>
                <a:rPr lang="en-US" altLang="ko-KR" sz="1400">
                  <a:latin typeface="Tahoma" charset="0"/>
                  <a:ea typeface="굴림" charset="-127"/>
                </a:rPr>
                <a:t>N</a:t>
              </a:r>
            </a:p>
          </p:txBody>
        </p:sp>
      </p:grpSp>
      <p:grpSp>
        <p:nvGrpSpPr>
          <p:cNvPr id="18444" name="Group 32">
            <a:extLst>
              <a:ext uri="{FF2B5EF4-FFF2-40B4-BE49-F238E27FC236}">
                <a16:creationId xmlns:a16="http://schemas.microsoft.com/office/drawing/2014/main" id="{E85B3199-3654-2745-8C6C-987529548CE7}"/>
              </a:ext>
            </a:extLst>
          </p:cNvPr>
          <p:cNvGrpSpPr>
            <a:grpSpLocks/>
          </p:cNvGrpSpPr>
          <p:nvPr/>
        </p:nvGrpSpPr>
        <p:grpSpPr bwMode="auto">
          <a:xfrm>
            <a:off x="4610100" y="1441450"/>
            <a:ext cx="4368800" cy="5311775"/>
            <a:chOff x="2544" y="1392"/>
            <a:chExt cx="2752" cy="3346"/>
          </a:xfrm>
        </p:grpSpPr>
        <p:sp>
          <p:nvSpPr>
            <p:cNvPr id="7182" name="Rectangle 3">
              <a:extLst>
                <a:ext uri="{FF2B5EF4-FFF2-40B4-BE49-F238E27FC236}">
                  <a16:creationId xmlns:a16="http://schemas.microsoft.com/office/drawing/2014/main" id="{AD0B94C2-A6D6-154F-A569-C473030CCA9C}"/>
                </a:ext>
              </a:extLst>
            </p:cNvPr>
            <p:cNvSpPr>
              <a:spLocks noChangeArrowheads="1"/>
            </p:cNvSpPr>
            <p:nvPr/>
          </p:nvSpPr>
          <p:spPr bwMode="auto">
            <a:xfrm>
              <a:off x="2688" y="1392"/>
              <a:ext cx="2608" cy="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1143000" algn="l"/>
                  <a:tab pos="1600200" algn="l"/>
                  <a:tab pos="2286000" algn="l"/>
                  <a:tab pos="3200400" algn="l"/>
                </a:tabLst>
                <a:defRPr sz="2400">
                  <a:solidFill>
                    <a:schemeClr val="tx1"/>
                  </a:solidFill>
                  <a:latin typeface="Times New Roman" charset="0"/>
                </a:defRPr>
              </a:lvl1pPr>
              <a:lvl2pPr marL="742950" indent="-285750">
                <a:tabLst>
                  <a:tab pos="457200" algn="l"/>
                  <a:tab pos="1143000" algn="l"/>
                  <a:tab pos="1600200" algn="l"/>
                  <a:tab pos="2286000" algn="l"/>
                  <a:tab pos="3200400" algn="l"/>
                </a:tabLst>
                <a:defRPr sz="2400">
                  <a:solidFill>
                    <a:schemeClr val="tx1"/>
                  </a:solidFill>
                  <a:latin typeface="Times New Roman" charset="0"/>
                </a:defRPr>
              </a:lvl2pPr>
              <a:lvl3pPr marL="1143000" indent="-228600">
                <a:tabLst>
                  <a:tab pos="457200" algn="l"/>
                  <a:tab pos="1143000" algn="l"/>
                  <a:tab pos="1600200" algn="l"/>
                  <a:tab pos="2286000" algn="l"/>
                  <a:tab pos="3200400" algn="l"/>
                </a:tabLst>
                <a:defRPr sz="2400">
                  <a:solidFill>
                    <a:schemeClr val="tx1"/>
                  </a:solidFill>
                  <a:latin typeface="Times New Roman" charset="0"/>
                </a:defRPr>
              </a:lvl3pPr>
              <a:lvl4pPr marL="1600200" indent="-228600">
                <a:tabLst>
                  <a:tab pos="457200" algn="l"/>
                  <a:tab pos="1143000" algn="l"/>
                  <a:tab pos="1600200" algn="l"/>
                  <a:tab pos="2286000" algn="l"/>
                  <a:tab pos="3200400" algn="l"/>
                </a:tabLst>
                <a:defRPr sz="2400">
                  <a:solidFill>
                    <a:schemeClr val="tx1"/>
                  </a:solidFill>
                  <a:latin typeface="Times New Roman" charset="0"/>
                </a:defRPr>
              </a:lvl4pPr>
              <a:lvl5pPr marL="2057400" indent="-228600">
                <a:tabLst>
                  <a:tab pos="457200" algn="l"/>
                  <a:tab pos="1143000" algn="l"/>
                  <a:tab pos="1600200" algn="l"/>
                  <a:tab pos="2286000" algn="l"/>
                  <a:tab pos="3200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9pPr>
            </a:lstStyle>
            <a:p>
              <a:pPr>
                <a:lnSpc>
                  <a:spcPts val="1700"/>
                </a:lnSpc>
                <a:spcAft>
                  <a:spcPts val="2000"/>
                </a:spcAft>
                <a:defRPr/>
              </a:pPr>
              <a:r>
                <a:rPr lang="en-US" altLang="ko-KR" sz="1600">
                  <a:solidFill>
                    <a:srgbClr val="000000"/>
                  </a:solidFill>
                  <a:latin typeface="Tahoma" charset="0"/>
                  <a:ea typeface="굴림" charset="-127"/>
                </a:rPr>
                <a:t>present	inputs	next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state		D	N	state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S0		0	0	  S0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S2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S1		0	0	  S1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S3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S4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S2		0	0	  S2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S6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S3		0	0	  S3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S7	0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S4		–	–	  S4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S5		–	–	  S5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S6		–	–	  S6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S7		–	– 	  S7	1</a:t>
              </a:r>
            </a:p>
          </p:txBody>
        </p:sp>
        <p:sp>
          <p:nvSpPr>
            <p:cNvPr id="7183" name="Rectangle 2">
              <a:extLst>
                <a:ext uri="{FF2B5EF4-FFF2-40B4-BE49-F238E27FC236}">
                  <a16:creationId xmlns:a16="http://schemas.microsoft.com/office/drawing/2014/main" id="{8F19518F-98EA-5949-9417-3235A044F480}"/>
                </a:ext>
              </a:extLst>
            </p:cNvPr>
            <p:cNvSpPr>
              <a:spLocks noChangeArrowheads="1"/>
            </p:cNvSpPr>
            <p:nvPr/>
          </p:nvSpPr>
          <p:spPr bwMode="auto">
            <a:xfrm>
              <a:off x="3160" y="4370"/>
              <a:ext cx="155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sz="2400">
                  <a:solidFill>
                    <a:schemeClr val="tx1"/>
                  </a:solidFill>
                  <a:latin typeface="Times New Roman" charset="0"/>
                </a:defRPr>
              </a:lvl1pPr>
              <a:lvl2pPr marL="742950" indent="-285750">
                <a:defRPr sz="2400">
                  <a:solidFill>
                    <a:schemeClr val="tx1"/>
                  </a:solidFill>
                  <a:latin typeface="Times New Roman" charset="0"/>
                </a:defRPr>
              </a:lvl2pPr>
              <a:lvl3pPr marL="1143000" indent="-228600">
                <a:defRPr sz="2400">
                  <a:solidFill>
                    <a:schemeClr val="tx1"/>
                  </a:solidFill>
                  <a:latin typeface="Times New Roman" charset="0"/>
                </a:defRPr>
              </a:lvl3pPr>
              <a:lvl4pPr marL="1600200" indent="-228600">
                <a:defRPr sz="2400">
                  <a:solidFill>
                    <a:schemeClr val="tx1"/>
                  </a:solidFill>
                  <a:latin typeface="Times New Roman" charset="0"/>
                </a:defRPr>
              </a:lvl4pPr>
              <a:lvl5pPr marL="2057400" indent="-22860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a:lnSpc>
                  <a:spcPts val="1800"/>
                </a:lnSpc>
                <a:defRPr/>
              </a:pPr>
              <a:r>
                <a:rPr lang="en-US" altLang="ko-KR" sz="1600">
                  <a:solidFill>
                    <a:srgbClr val="000000"/>
                  </a:solidFill>
                  <a:latin typeface="Tahoma" charset="0"/>
                  <a:ea typeface="굴림" charset="-127"/>
                </a:rPr>
                <a:t>symbolic state table</a:t>
              </a:r>
            </a:p>
          </p:txBody>
        </p:sp>
        <p:sp>
          <p:nvSpPr>
            <p:cNvPr id="7184" name="Line 6">
              <a:extLst>
                <a:ext uri="{FF2B5EF4-FFF2-40B4-BE49-F238E27FC236}">
                  <a16:creationId xmlns:a16="http://schemas.microsoft.com/office/drawing/2014/main" id="{A605939C-F31F-BD49-AAC1-065EC8FB4CC7}"/>
                </a:ext>
              </a:extLst>
            </p:cNvPr>
            <p:cNvSpPr>
              <a:spLocks noChangeShapeType="1"/>
            </p:cNvSpPr>
            <p:nvPr/>
          </p:nvSpPr>
          <p:spPr bwMode="auto">
            <a:xfrm>
              <a:off x="2544" y="1680"/>
              <a:ext cx="27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7185" name="Line 7">
              <a:extLst>
                <a:ext uri="{FF2B5EF4-FFF2-40B4-BE49-F238E27FC236}">
                  <a16:creationId xmlns:a16="http://schemas.microsoft.com/office/drawing/2014/main" id="{8597C254-EB6F-D742-99F3-7C66725BEC7D}"/>
                </a:ext>
              </a:extLst>
            </p:cNvPr>
            <p:cNvSpPr>
              <a:spLocks noChangeShapeType="1"/>
            </p:cNvSpPr>
            <p:nvPr/>
          </p:nvSpPr>
          <p:spPr bwMode="auto">
            <a:xfrm>
              <a:off x="3936" y="1392"/>
              <a:ext cx="3" cy="29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40</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8.5.</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p:txBody>
      </p:sp>
      <p:pic>
        <p:nvPicPr>
          <p:cNvPr id="3" name="그림 2"/>
          <p:cNvPicPr>
            <a:picLocks noChangeAspect="1"/>
          </p:cNvPicPr>
          <p:nvPr/>
        </p:nvPicPr>
        <p:blipFill>
          <a:blip r:embed="rId2"/>
          <a:stretch>
            <a:fillRect/>
          </a:stretch>
        </p:blipFill>
        <p:spPr>
          <a:xfrm>
            <a:off x="310231" y="2397125"/>
            <a:ext cx="6353311" cy="3889527"/>
          </a:xfrm>
          <a:prstGeom prst="rect">
            <a:avLst/>
          </a:prstGeom>
        </p:spPr>
      </p:pic>
      <p:pic>
        <p:nvPicPr>
          <p:cNvPr id="2" name="그림 1"/>
          <p:cNvPicPr>
            <a:picLocks noChangeAspect="1"/>
          </p:cNvPicPr>
          <p:nvPr/>
        </p:nvPicPr>
        <p:blipFill>
          <a:blip r:embed="rId3"/>
          <a:stretch>
            <a:fillRect/>
          </a:stretch>
        </p:blipFill>
        <p:spPr>
          <a:xfrm>
            <a:off x="5455224" y="1771802"/>
            <a:ext cx="3609429" cy="2480707"/>
          </a:xfrm>
          <a:prstGeom prst="rect">
            <a:avLst/>
          </a:prstGeom>
        </p:spPr>
      </p:pic>
    </p:spTree>
    <p:extLst>
      <p:ext uri="{BB962C8B-B14F-4D97-AF65-F5344CB8AC3E}">
        <p14:creationId xmlns:p14="http://schemas.microsoft.com/office/powerpoint/2010/main" val="3566810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41</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8.5.</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r>
              <a:rPr lang="en-US" altLang="ko-KR" dirty="0">
                <a:ea typeface="굴림" panose="020B0600000101010101" pitchFamily="50" charset="-127"/>
              </a:rPr>
              <a:t>State B cannot be combined: different output</a:t>
            </a:r>
          </a:p>
          <a:p>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pic>
        <p:nvPicPr>
          <p:cNvPr id="3" name="그림 2"/>
          <p:cNvPicPr>
            <a:picLocks noChangeAspect="1"/>
          </p:cNvPicPr>
          <p:nvPr/>
        </p:nvPicPr>
        <p:blipFill>
          <a:blip r:embed="rId2"/>
          <a:stretch>
            <a:fillRect/>
          </a:stretch>
        </p:blipFill>
        <p:spPr>
          <a:xfrm>
            <a:off x="310231" y="2397125"/>
            <a:ext cx="6353311" cy="3889527"/>
          </a:xfrm>
          <a:prstGeom prst="rect">
            <a:avLst/>
          </a:prstGeom>
        </p:spPr>
      </p:pic>
      <p:pic>
        <p:nvPicPr>
          <p:cNvPr id="4" name="그림 3"/>
          <p:cNvPicPr>
            <a:picLocks noChangeAspect="1"/>
          </p:cNvPicPr>
          <p:nvPr/>
        </p:nvPicPr>
        <p:blipFill>
          <a:blip r:embed="rId3"/>
          <a:stretch>
            <a:fillRect/>
          </a:stretch>
        </p:blipFill>
        <p:spPr>
          <a:xfrm>
            <a:off x="310231" y="2392363"/>
            <a:ext cx="6353311" cy="3909730"/>
          </a:xfrm>
          <a:prstGeom prst="rect">
            <a:avLst/>
          </a:prstGeom>
        </p:spPr>
      </p:pic>
      <p:pic>
        <p:nvPicPr>
          <p:cNvPr id="2" name="그림 1"/>
          <p:cNvPicPr>
            <a:picLocks noChangeAspect="1"/>
          </p:cNvPicPr>
          <p:nvPr/>
        </p:nvPicPr>
        <p:blipFill>
          <a:blip r:embed="rId4"/>
          <a:stretch>
            <a:fillRect/>
          </a:stretch>
        </p:blipFill>
        <p:spPr>
          <a:xfrm>
            <a:off x="5455224" y="1771802"/>
            <a:ext cx="3609429" cy="2480707"/>
          </a:xfrm>
          <a:prstGeom prst="rect">
            <a:avLst/>
          </a:prstGeom>
        </p:spPr>
      </p:pic>
    </p:spTree>
    <p:extLst>
      <p:ext uri="{BB962C8B-B14F-4D97-AF65-F5344CB8AC3E}">
        <p14:creationId xmlns:p14="http://schemas.microsoft.com/office/powerpoint/2010/main" val="2215180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299213" y="2392363"/>
            <a:ext cx="6361089" cy="3894289"/>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42</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8.5.</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lvl="1"/>
            <a:r>
              <a:rPr lang="en-US" altLang="ko-KR" dirty="0">
                <a:ea typeface="굴림" panose="020B0600000101010101" pitchFamily="50" charset="-127"/>
              </a:rPr>
              <a:t>States cannot be combined which contains state B</a:t>
            </a:r>
          </a:p>
          <a:p>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pic>
        <p:nvPicPr>
          <p:cNvPr id="2" name="그림 1"/>
          <p:cNvPicPr>
            <a:picLocks noChangeAspect="1"/>
          </p:cNvPicPr>
          <p:nvPr/>
        </p:nvPicPr>
        <p:blipFill>
          <a:blip r:embed="rId3"/>
          <a:stretch>
            <a:fillRect/>
          </a:stretch>
        </p:blipFill>
        <p:spPr>
          <a:xfrm>
            <a:off x="5455224" y="1771802"/>
            <a:ext cx="3609429" cy="2480707"/>
          </a:xfrm>
          <a:prstGeom prst="rect">
            <a:avLst/>
          </a:prstGeom>
        </p:spPr>
      </p:pic>
    </p:spTree>
    <p:extLst>
      <p:ext uri="{BB962C8B-B14F-4D97-AF65-F5344CB8AC3E}">
        <p14:creationId xmlns:p14="http://schemas.microsoft.com/office/powerpoint/2010/main" val="2836410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stretch>
            <a:fillRect/>
          </a:stretch>
        </p:blipFill>
        <p:spPr>
          <a:xfrm>
            <a:off x="299213" y="2392363"/>
            <a:ext cx="6361089" cy="3894289"/>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43</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8.5.</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marL="754063" lvl="2" indent="-347663">
              <a:spcBef>
                <a:spcPct val="40000"/>
              </a:spcBef>
              <a:buFont typeface="Monotype Sorts" pitchFamily="2" charset="2"/>
              <a:buChar char="z"/>
            </a:pPr>
            <a:endParaRPr lang="en-US" altLang="ko-KR" dirty="0">
              <a:ea typeface="굴림" panose="020B0600000101010101" pitchFamily="50" charset="-127"/>
            </a:endParaRPr>
          </a:p>
          <a:p>
            <a:pPr lvl="1"/>
            <a:r>
              <a:rPr lang="en-US" altLang="ko-KR" dirty="0">
                <a:ea typeface="굴림" panose="020B0600000101010101" pitchFamily="50" charset="-127"/>
              </a:rPr>
              <a:t>After state minimization</a:t>
            </a:r>
          </a:p>
          <a:p>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pic>
        <p:nvPicPr>
          <p:cNvPr id="3" name="그림 2"/>
          <p:cNvPicPr>
            <a:picLocks noChangeAspect="1"/>
          </p:cNvPicPr>
          <p:nvPr/>
        </p:nvPicPr>
        <p:blipFill>
          <a:blip r:embed="rId3"/>
          <a:stretch>
            <a:fillRect/>
          </a:stretch>
        </p:blipFill>
        <p:spPr>
          <a:xfrm>
            <a:off x="299212" y="2392363"/>
            <a:ext cx="6361089" cy="3897110"/>
          </a:xfrm>
          <a:prstGeom prst="rect">
            <a:avLst/>
          </a:prstGeom>
        </p:spPr>
      </p:pic>
      <p:pic>
        <p:nvPicPr>
          <p:cNvPr id="6" name="그림 5"/>
          <p:cNvPicPr>
            <a:picLocks noChangeAspect="1"/>
          </p:cNvPicPr>
          <p:nvPr/>
        </p:nvPicPr>
        <p:blipFill>
          <a:blip r:embed="rId4"/>
          <a:stretch>
            <a:fillRect/>
          </a:stretch>
        </p:blipFill>
        <p:spPr>
          <a:xfrm>
            <a:off x="5449120" y="1775494"/>
            <a:ext cx="3610097" cy="1668114"/>
          </a:xfrm>
          <a:prstGeom prst="rect">
            <a:avLst/>
          </a:prstGeom>
        </p:spPr>
      </p:pic>
      <p:sp>
        <p:nvSpPr>
          <p:cNvPr id="10" name="Rectangle 3"/>
          <p:cNvSpPr txBox="1">
            <a:spLocks noChangeArrowheads="1"/>
          </p:cNvSpPr>
          <p:nvPr/>
        </p:nvSpPr>
        <p:spPr bwMode="auto">
          <a:xfrm>
            <a:off x="5434012" y="3449356"/>
            <a:ext cx="3740141" cy="2855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t" anchorCtr="0" compatLnSpc="1">
            <a:prstTxWarp prst="textNoShape">
              <a:avLst/>
            </a:prstTxWarp>
          </a:bodyPr>
          <a:lstStyle>
            <a:lvl1pPr marL="347663" indent="-347663" algn="l" defTabSz="927100" rtl="0" eaLnBrk="0" fontAlgn="base" hangingPunct="0">
              <a:spcBef>
                <a:spcPct val="40000"/>
              </a:spcBef>
              <a:spcAft>
                <a:spcPct val="0"/>
              </a:spcAft>
              <a:buClr>
                <a:schemeClr val="accent2"/>
              </a:buClr>
              <a:buFont typeface="Monotype Sorts" pitchFamily="2" charset="2"/>
              <a:buChar char="z"/>
              <a:defRPr kumimoji="1" sz="2400" kern="1200">
                <a:solidFill>
                  <a:schemeClr val="tx1"/>
                </a:solidFill>
                <a:latin typeface="+mn-lt"/>
                <a:ea typeface="+mn-ea"/>
                <a:cs typeface="+mn-cs"/>
              </a:defRPr>
            </a:lvl1pPr>
            <a:lvl2pPr marL="752475" indent="-288925" algn="l" defTabSz="927100" rtl="0" eaLnBrk="0" fontAlgn="base" hangingPunct="0">
              <a:spcBef>
                <a:spcPct val="20000"/>
              </a:spcBef>
              <a:spcAft>
                <a:spcPct val="0"/>
              </a:spcAft>
              <a:buClr>
                <a:schemeClr val="accent2"/>
              </a:buClr>
              <a:buFont typeface="Monotype Sorts" pitchFamily="2" charset="2"/>
              <a:buChar char="y"/>
              <a:defRPr kumimoji="1" sz="2000" kern="1200">
                <a:solidFill>
                  <a:schemeClr val="tx1"/>
                </a:solidFill>
                <a:latin typeface="+mn-lt"/>
                <a:ea typeface="+mn-ea"/>
                <a:cs typeface="+mn-cs"/>
              </a:defRPr>
            </a:lvl2pPr>
            <a:lvl3pPr marL="1158875" indent="-231775" algn="l" defTabSz="927100" rtl="0" eaLnBrk="0" fontAlgn="base" hangingPunct="0">
              <a:spcBef>
                <a:spcPct val="20000"/>
              </a:spcBef>
              <a:spcAft>
                <a:spcPct val="0"/>
              </a:spcAft>
              <a:buClr>
                <a:schemeClr val="accent2"/>
              </a:buClr>
              <a:buFont typeface="Monotype Sorts" pitchFamily="2" charset="2"/>
              <a:buChar char="x"/>
              <a:defRPr kumimoji="1" kern="1200">
                <a:solidFill>
                  <a:schemeClr val="tx1"/>
                </a:solidFill>
                <a:latin typeface="+mn-lt"/>
                <a:ea typeface="+mn-ea"/>
                <a:cs typeface="+mn-cs"/>
              </a:defRPr>
            </a:lvl3pPr>
            <a:lvl4pPr marL="1622425"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4pPr>
            <a:lvl5pPr marL="2084388"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ea typeface="굴림" panose="020B0600000101010101" pitchFamily="50" charset="-127"/>
              </a:rPr>
              <a:t>A’ </a:t>
            </a:r>
            <a:r>
              <a:rPr lang="en-US" altLang="ko-KR" dirty="0">
                <a:ea typeface="굴림" panose="020B0600000101010101" pitchFamily="50" charset="-127"/>
                <a:sym typeface="Wingdings" panose="05000000000000000000" pitchFamily="2" charset="2"/>
              </a:rPr>
              <a:t> A, E</a:t>
            </a:r>
          </a:p>
          <a:p>
            <a:r>
              <a:rPr lang="en-US" altLang="ko-KR" dirty="0">
                <a:ea typeface="굴림" panose="020B0600000101010101" pitchFamily="50" charset="-127"/>
                <a:sym typeface="Wingdings" panose="05000000000000000000" pitchFamily="2" charset="2"/>
              </a:rPr>
              <a:t>C’  C, F</a:t>
            </a:r>
          </a:p>
          <a:p>
            <a:r>
              <a:rPr lang="en-US" altLang="ko-KR" dirty="0">
                <a:ea typeface="굴림" panose="020B0600000101010101" pitchFamily="50" charset="-127"/>
                <a:sym typeface="Wingdings" panose="05000000000000000000" pitchFamily="2" charset="2"/>
              </a:rPr>
              <a:t>D’  D, G</a:t>
            </a:r>
            <a:endParaRPr lang="en-US" altLang="ko-KR" dirty="0">
              <a:ea typeface="굴림" panose="020B0600000101010101" pitchFamily="50" charset="-127"/>
            </a:endParaRPr>
          </a:p>
        </p:txBody>
      </p:sp>
    </p:spTree>
    <p:extLst>
      <p:ext uri="{BB962C8B-B14F-4D97-AF65-F5344CB8AC3E}">
        <p14:creationId xmlns:p14="http://schemas.microsoft.com/office/powerpoint/2010/main" val="2926421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10231" y="2386108"/>
            <a:ext cx="6353311" cy="3909730"/>
          </a:xfrm>
          <a:prstGeom prst="rect">
            <a:avLst/>
          </a:prstGeom>
        </p:spPr>
      </p:pic>
      <p:pic>
        <p:nvPicPr>
          <p:cNvPr id="5" name="그림 4"/>
          <p:cNvPicPr>
            <a:picLocks noChangeAspect="1"/>
          </p:cNvPicPr>
          <p:nvPr/>
        </p:nvPicPr>
        <p:blipFill>
          <a:blip r:embed="rId3"/>
          <a:stretch>
            <a:fillRect/>
          </a:stretch>
        </p:blipFill>
        <p:spPr>
          <a:xfrm>
            <a:off x="5455224" y="1738750"/>
            <a:ext cx="3609429" cy="2530321"/>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44</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8.6.</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a:ea typeface="굴림" panose="020B0600000101010101" pitchFamily="50" charset="-127"/>
              </a:rPr>
              <a:t>Implication chart method:</a:t>
            </a:r>
            <a:endParaRPr lang="en-US" altLang="ko-KR" dirty="0">
              <a:ea typeface="굴림" panose="020B0600000101010101" pitchFamily="50" charset="-127"/>
            </a:endParaRPr>
          </a:p>
        </p:txBody>
      </p:sp>
    </p:spTree>
    <p:extLst>
      <p:ext uri="{BB962C8B-B14F-4D97-AF65-F5344CB8AC3E}">
        <p14:creationId xmlns:p14="http://schemas.microsoft.com/office/powerpoint/2010/main" val="1943759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299214" y="2390871"/>
            <a:ext cx="6353469" cy="3884764"/>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45</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8.6.</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4"/>
            <a:endParaRPr lang="en-US" altLang="ko-KR" dirty="0">
              <a:ea typeface="굴림" panose="020B0600000101010101" pitchFamily="50" charset="-127"/>
            </a:endParaRPr>
          </a:p>
          <a:p>
            <a:pPr lvl="5"/>
            <a:endParaRPr lang="en-US" altLang="ko-KR" dirty="0">
              <a:ea typeface="굴림" panose="020B0600000101010101" pitchFamily="50" charset="-127"/>
            </a:endParaRPr>
          </a:p>
          <a:p>
            <a:pPr lvl="1"/>
            <a:endParaRPr lang="en-US" altLang="ko-KR" dirty="0">
              <a:ea typeface="굴림" panose="020B0600000101010101" pitchFamily="50" charset="-127"/>
            </a:endParaRPr>
          </a:p>
          <a:p>
            <a:pPr lvl="5"/>
            <a:endParaRPr lang="en-US" altLang="ko-KR" dirty="0">
              <a:ea typeface="굴림" panose="020B0600000101010101" pitchFamily="50" charset="-127"/>
            </a:endParaRPr>
          </a:p>
          <a:p>
            <a:pPr lvl="4"/>
            <a:endParaRPr lang="en-US" altLang="ko-KR" dirty="0">
              <a:ea typeface="굴림" panose="020B0600000101010101" pitchFamily="50" charset="-127"/>
            </a:endParaRPr>
          </a:p>
          <a:p>
            <a:pPr lvl="1"/>
            <a:r>
              <a:rPr lang="en-US" altLang="ko-KR" dirty="0">
                <a:ea typeface="굴림" panose="020B0600000101010101" pitchFamily="50" charset="-127"/>
              </a:rPr>
              <a:t>States which have different outputs cannot be combined</a:t>
            </a:r>
          </a:p>
          <a:p>
            <a:pPr lvl="1"/>
            <a:endParaRPr lang="en-US" altLang="ko-KR" dirty="0">
              <a:ea typeface="굴림" panose="020B0600000101010101" pitchFamily="50" charset="-127"/>
            </a:endParaRPr>
          </a:p>
        </p:txBody>
      </p:sp>
      <p:pic>
        <p:nvPicPr>
          <p:cNvPr id="8" name="그림 7"/>
          <p:cNvPicPr>
            <a:picLocks noChangeAspect="1"/>
          </p:cNvPicPr>
          <p:nvPr/>
        </p:nvPicPr>
        <p:blipFill>
          <a:blip r:embed="rId3"/>
          <a:stretch>
            <a:fillRect/>
          </a:stretch>
        </p:blipFill>
        <p:spPr>
          <a:xfrm>
            <a:off x="5455224" y="1738750"/>
            <a:ext cx="3609429" cy="2530321"/>
          </a:xfrm>
          <a:prstGeom prst="rect">
            <a:avLst/>
          </a:prstGeom>
        </p:spPr>
      </p:pic>
    </p:spTree>
    <p:extLst>
      <p:ext uri="{BB962C8B-B14F-4D97-AF65-F5344CB8AC3E}">
        <p14:creationId xmlns:p14="http://schemas.microsoft.com/office/powerpoint/2010/main" val="407923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80175" y="1620838"/>
            <a:ext cx="88074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t" anchorCtr="0" compatLnSpc="1">
            <a:prstTxWarp prst="textNoShape">
              <a:avLst/>
            </a:prstTxWarp>
          </a:bodyPr>
          <a:lstStyle>
            <a:lvl1pPr marL="347663" indent="-347663" algn="l" defTabSz="927100" rtl="0" eaLnBrk="0" fontAlgn="base" hangingPunct="0">
              <a:spcBef>
                <a:spcPct val="40000"/>
              </a:spcBef>
              <a:spcAft>
                <a:spcPct val="0"/>
              </a:spcAft>
              <a:buClr>
                <a:schemeClr val="accent2"/>
              </a:buClr>
              <a:buFont typeface="Monotype Sorts" pitchFamily="2" charset="2"/>
              <a:buChar char="z"/>
              <a:defRPr kumimoji="1" sz="2400" kern="1200">
                <a:solidFill>
                  <a:schemeClr val="tx1"/>
                </a:solidFill>
                <a:latin typeface="+mn-lt"/>
                <a:ea typeface="+mn-ea"/>
                <a:cs typeface="+mn-cs"/>
              </a:defRPr>
            </a:lvl1pPr>
            <a:lvl2pPr marL="752475" indent="-288925" algn="l" defTabSz="927100" rtl="0" eaLnBrk="0" fontAlgn="base" hangingPunct="0">
              <a:spcBef>
                <a:spcPct val="20000"/>
              </a:spcBef>
              <a:spcAft>
                <a:spcPct val="0"/>
              </a:spcAft>
              <a:buClr>
                <a:schemeClr val="accent2"/>
              </a:buClr>
              <a:buFont typeface="Monotype Sorts" pitchFamily="2" charset="2"/>
              <a:buChar char="y"/>
              <a:defRPr kumimoji="1" sz="2000" kern="1200">
                <a:solidFill>
                  <a:schemeClr val="tx1"/>
                </a:solidFill>
                <a:latin typeface="+mn-lt"/>
                <a:ea typeface="+mn-ea"/>
                <a:cs typeface="+mn-cs"/>
              </a:defRPr>
            </a:lvl2pPr>
            <a:lvl3pPr marL="1158875" indent="-231775" algn="l" defTabSz="927100" rtl="0" eaLnBrk="0" fontAlgn="base" hangingPunct="0">
              <a:spcBef>
                <a:spcPct val="20000"/>
              </a:spcBef>
              <a:spcAft>
                <a:spcPct val="0"/>
              </a:spcAft>
              <a:buClr>
                <a:schemeClr val="accent2"/>
              </a:buClr>
              <a:buFont typeface="Monotype Sorts" pitchFamily="2" charset="2"/>
              <a:buChar char="x"/>
              <a:defRPr kumimoji="1" kern="1200">
                <a:solidFill>
                  <a:schemeClr val="tx1"/>
                </a:solidFill>
                <a:latin typeface="+mn-lt"/>
                <a:ea typeface="+mn-ea"/>
                <a:cs typeface="+mn-cs"/>
              </a:defRPr>
            </a:lvl3pPr>
            <a:lvl4pPr marL="1622425"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4pPr>
            <a:lvl5pPr marL="2084388"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4"/>
            <a:endParaRPr lang="en-US" altLang="ko-KR" sz="1800" dirty="0">
              <a:ea typeface="굴림" panose="020B0600000101010101" pitchFamily="50" charset="-127"/>
            </a:endParaRPr>
          </a:p>
          <a:p>
            <a:pPr lvl="5"/>
            <a:endParaRPr lang="en-US" altLang="ko-KR" dirty="0">
              <a:ea typeface="굴림" panose="020B0600000101010101" pitchFamily="50" charset="-127"/>
            </a:endParaRPr>
          </a:p>
          <a:p>
            <a:pPr lvl="1"/>
            <a:endParaRPr lang="en-US" altLang="ko-KR" dirty="0">
              <a:ea typeface="굴림" panose="020B0600000101010101" pitchFamily="50" charset="-127"/>
            </a:endParaRPr>
          </a:p>
          <a:p>
            <a:pPr lvl="5"/>
            <a:endParaRPr lang="en-US" altLang="ko-KR" dirty="0">
              <a:ea typeface="굴림" panose="020B0600000101010101" pitchFamily="50" charset="-127"/>
            </a:endParaRPr>
          </a:p>
          <a:p>
            <a:pPr lvl="4"/>
            <a:endParaRPr lang="en-US" altLang="ko-KR" sz="1800" dirty="0">
              <a:ea typeface="굴림" panose="020B0600000101010101" pitchFamily="50" charset="-127"/>
            </a:endParaRPr>
          </a:p>
          <a:p>
            <a:pPr lvl="1"/>
            <a:r>
              <a:rPr lang="en-US" altLang="ko-KR" dirty="0">
                <a:ea typeface="굴림" panose="020B0600000101010101" pitchFamily="50" charset="-127"/>
              </a:rPr>
              <a:t>States cannot be combined which contains states already excluded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pic>
        <p:nvPicPr>
          <p:cNvPr id="2" name="그림 1"/>
          <p:cNvPicPr>
            <a:picLocks noChangeAspect="1"/>
          </p:cNvPicPr>
          <p:nvPr/>
        </p:nvPicPr>
        <p:blipFill>
          <a:blip r:embed="rId2"/>
          <a:stretch>
            <a:fillRect/>
          </a:stretch>
        </p:blipFill>
        <p:spPr>
          <a:xfrm>
            <a:off x="321247" y="2390871"/>
            <a:ext cx="6320549" cy="3884764"/>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46</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8.6.</a:t>
            </a:r>
          </a:p>
        </p:txBody>
      </p:sp>
      <p:pic>
        <p:nvPicPr>
          <p:cNvPr id="8" name="그림 7"/>
          <p:cNvPicPr>
            <a:picLocks noChangeAspect="1"/>
          </p:cNvPicPr>
          <p:nvPr/>
        </p:nvPicPr>
        <p:blipFill>
          <a:blip r:embed="rId3"/>
          <a:stretch>
            <a:fillRect/>
          </a:stretch>
        </p:blipFill>
        <p:spPr>
          <a:xfrm>
            <a:off x="5455224" y="1738750"/>
            <a:ext cx="3609429" cy="2530321"/>
          </a:xfrm>
          <a:prstGeom prst="rect">
            <a:avLst/>
          </a:prstGeom>
        </p:spPr>
      </p:pic>
    </p:spTree>
    <p:extLst>
      <p:ext uri="{BB962C8B-B14F-4D97-AF65-F5344CB8AC3E}">
        <p14:creationId xmlns:p14="http://schemas.microsoft.com/office/powerpoint/2010/main" val="2399435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321247" y="2397125"/>
            <a:ext cx="6320549" cy="3892457"/>
          </a:xfrm>
          <a:prstGeom prst="rect">
            <a:avLst/>
          </a:prstGeom>
        </p:spPr>
      </p:pic>
      <p:sp>
        <p:nvSpPr>
          <p:cNvPr id="9" name="Rectangle 3"/>
          <p:cNvSpPr txBox="1">
            <a:spLocks noChangeArrowheads="1"/>
          </p:cNvSpPr>
          <p:nvPr/>
        </p:nvSpPr>
        <p:spPr bwMode="auto">
          <a:xfrm>
            <a:off x="480175" y="1620838"/>
            <a:ext cx="88074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t" anchorCtr="0" compatLnSpc="1">
            <a:prstTxWarp prst="textNoShape">
              <a:avLst/>
            </a:prstTxWarp>
          </a:bodyPr>
          <a:lstStyle>
            <a:lvl1pPr marL="347663" indent="-347663" algn="l" defTabSz="927100" rtl="0" eaLnBrk="0" fontAlgn="base" hangingPunct="0">
              <a:spcBef>
                <a:spcPct val="40000"/>
              </a:spcBef>
              <a:spcAft>
                <a:spcPct val="0"/>
              </a:spcAft>
              <a:buClr>
                <a:schemeClr val="accent2"/>
              </a:buClr>
              <a:buFont typeface="Monotype Sorts" pitchFamily="2" charset="2"/>
              <a:buChar char="z"/>
              <a:defRPr kumimoji="1" sz="2400" kern="1200">
                <a:solidFill>
                  <a:schemeClr val="tx1"/>
                </a:solidFill>
                <a:latin typeface="+mn-lt"/>
                <a:ea typeface="+mn-ea"/>
                <a:cs typeface="+mn-cs"/>
              </a:defRPr>
            </a:lvl1pPr>
            <a:lvl2pPr marL="752475" indent="-288925" algn="l" defTabSz="927100" rtl="0" eaLnBrk="0" fontAlgn="base" hangingPunct="0">
              <a:spcBef>
                <a:spcPct val="20000"/>
              </a:spcBef>
              <a:spcAft>
                <a:spcPct val="0"/>
              </a:spcAft>
              <a:buClr>
                <a:schemeClr val="accent2"/>
              </a:buClr>
              <a:buFont typeface="Monotype Sorts" pitchFamily="2" charset="2"/>
              <a:buChar char="y"/>
              <a:defRPr kumimoji="1" sz="2000" kern="1200">
                <a:solidFill>
                  <a:schemeClr val="tx1"/>
                </a:solidFill>
                <a:latin typeface="+mn-lt"/>
                <a:ea typeface="+mn-ea"/>
                <a:cs typeface="+mn-cs"/>
              </a:defRPr>
            </a:lvl2pPr>
            <a:lvl3pPr marL="1158875" indent="-231775" algn="l" defTabSz="927100" rtl="0" eaLnBrk="0" fontAlgn="base" hangingPunct="0">
              <a:spcBef>
                <a:spcPct val="20000"/>
              </a:spcBef>
              <a:spcAft>
                <a:spcPct val="0"/>
              </a:spcAft>
              <a:buClr>
                <a:schemeClr val="accent2"/>
              </a:buClr>
              <a:buFont typeface="Monotype Sorts" pitchFamily="2" charset="2"/>
              <a:buChar char="x"/>
              <a:defRPr kumimoji="1" kern="1200">
                <a:solidFill>
                  <a:schemeClr val="tx1"/>
                </a:solidFill>
                <a:latin typeface="+mn-lt"/>
                <a:ea typeface="+mn-ea"/>
                <a:cs typeface="+mn-cs"/>
              </a:defRPr>
            </a:lvl3pPr>
            <a:lvl4pPr marL="1622425"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4pPr>
            <a:lvl5pPr marL="2084388"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4"/>
            <a:endParaRPr lang="en-US" altLang="ko-KR" sz="1800" dirty="0">
              <a:ea typeface="굴림" panose="020B0600000101010101" pitchFamily="50" charset="-127"/>
            </a:endParaRPr>
          </a:p>
          <a:p>
            <a:pPr lvl="5"/>
            <a:endParaRPr lang="en-US" altLang="ko-KR" dirty="0">
              <a:ea typeface="굴림" panose="020B0600000101010101" pitchFamily="50" charset="-127"/>
            </a:endParaRPr>
          </a:p>
          <a:p>
            <a:pPr lvl="1"/>
            <a:endParaRPr lang="en-US" altLang="ko-KR" dirty="0">
              <a:ea typeface="굴림" panose="020B0600000101010101" pitchFamily="50" charset="-127"/>
            </a:endParaRPr>
          </a:p>
          <a:p>
            <a:pPr lvl="5"/>
            <a:endParaRPr lang="en-US" altLang="ko-KR" dirty="0">
              <a:ea typeface="굴림" panose="020B0600000101010101" pitchFamily="50" charset="-127"/>
            </a:endParaRPr>
          </a:p>
          <a:p>
            <a:pPr lvl="4"/>
            <a:endParaRPr lang="en-US" altLang="ko-KR" sz="1800" dirty="0">
              <a:ea typeface="굴림" panose="020B0600000101010101" pitchFamily="50" charset="-127"/>
            </a:endParaRPr>
          </a:p>
          <a:p>
            <a:pPr lvl="1"/>
            <a:r>
              <a:rPr lang="en-US" altLang="ko-KR" dirty="0">
                <a:ea typeface="굴림" panose="020B0600000101010101" pitchFamily="50" charset="-127"/>
              </a:rPr>
              <a:t>States cannot be combined which contains states already excluded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47</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8.6.</a:t>
            </a:r>
          </a:p>
        </p:txBody>
      </p:sp>
      <p:pic>
        <p:nvPicPr>
          <p:cNvPr id="8" name="그림 7"/>
          <p:cNvPicPr>
            <a:picLocks noChangeAspect="1"/>
          </p:cNvPicPr>
          <p:nvPr/>
        </p:nvPicPr>
        <p:blipFill>
          <a:blip r:embed="rId3"/>
          <a:stretch>
            <a:fillRect/>
          </a:stretch>
        </p:blipFill>
        <p:spPr>
          <a:xfrm>
            <a:off x="5455224" y="1738750"/>
            <a:ext cx="3609429" cy="2530321"/>
          </a:xfrm>
          <a:prstGeom prst="rect">
            <a:avLst/>
          </a:prstGeom>
        </p:spPr>
      </p:pic>
    </p:spTree>
    <p:extLst>
      <p:ext uri="{BB962C8B-B14F-4D97-AF65-F5344CB8AC3E}">
        <p14:creationId xmlns:p14="http://schemas.microsoft.com/office/powerpoint/2010/main" val="2088087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321247" y="2397125"/>
            <a:ext cx="6320549" cy="3892457"/>
          </a:xfrm>
          <a:prstGeom prst="rect">
            <a:avLst/>
          </a:prstGeom>
        </p:spPr>
      </p:pic>
      <p:sp>
        <p:nvSpPr>
          <p:cNvPr id="9" name="Rectangle 3"/>
          <p:cNvSpPr txBox="1">
            <a:spLocks noChangeArrowheads="1"/>
          </p:cNvSpPr>
          <p:nvPr/>
        </p:nvSpPr>
        <p:spPr bwMode="auto">
          <a:xfrm>
            <a:off x="480175" y="1620838"/>
            <a:ext cx="880745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t" anchorCtr="0" compatLnSpc="1">
            <a:prstTxWarp prst="textNoShape">
              <a:avLst/>
            </a:prstTxWarp>
          </a:bodyPr>
          <a:lstStyle>
            <a:lvl1pPr marL="347663" indent="-347663" algn="l" defTabSz="927100" rtl="0" eaLnBrk="0" fontAlgn="base" hangingPunct="0">
              <a:spcBef>
                <a:spcPct val="40000"/>
              </a:spcBef>
              <a:spcAft>
                <a:spcPct val="0"/>
              </a:spcAft>
              <a:buClr>
                <a:schemeClr val="accent2"/>
              </a:buClr>
              <a:buFont typeface="Monotype Sorts" pitchFamily="2" charset="2"/>
              <a:buChar char="z"/>
              <a:defRPr kumimoji="1" sz="2400" kern="1200">
                <a:solidFill>
                  <a:schemeClr val="tx1"/>
                </a:solidFill>
                <a:latin typeface="+mn-lt"/>
                <a:ea typeface="+mn-ea"/>
                <a:cs typeface="+mn-cs"/>
              </a:defRPr>
            </a:lvl1pPr>
            <a:lvl2pPr marL="752475" indent="-288925" algn="l" defTabSz="927100" rtl="0" eaLnBrk="0" fontAlgn="base" hangingPunct="0">
              <a:spcBef>
                <a:spcPct val="20000"/>
              </a:spcBef>
              <a:spcAft>
                <a:spcPct val="0"/>
              </a:spcAft>
              <a:buClr>
                <a:schemeClr val="accent2"/>
              </a:buClr>
              <a:buFont typeface="Monotype Sorts" pitchFamily="2" charset="2"/>
              <a:buChar char="y"/>
              <a:defRPr kumimoji="1" sz="2000" kern="1200">
                <a:solidFill>
                  <a:schemeClr val="tx1"/>
                </a:solidFill>
                <a:latin typeface="+mn-lt"/>
                <a:ea typeface="+mn-ea"/>
                <a:cs typeface="+mn-cs"/>
              </a:defRPr>
            </a:lvl2pPr>
            <a:lvl3pPr marL="1158875" indent="-231775" algn="l" defTabSz="927100" rtl="0" eaLnBrk="0" fontAlgn="base" hangingPunct="0">
              <a:spcBef>
                <a:spcPct val="20000"/>
              </a:spcBef>
              <a:spcAft>
                <a:spcPct val="0"/>
              </a:spcAft>
              <a:buClr>
                <a:schemeClr val="accent2"/>
              </a:buClr>
              <a:buFont typeface="Monotype Sorts" pitchFamily="2" charset="2"/>
              <a:buChar char="x"/>
              <a:defRPr kumimoji="1" kern="1200">
                <a:solidFill>
                  <a:schemeClr val="tx1"/>
                </a:solidFill>
                <a:latin typeface="+mn-lt"/>
                <a:ea typeface="+mn-ea"/>
                <a:cs typeface="+mn-cs"/>
              </a:defRPr>
            </a:lvl3pPr>
            <a:lvl4pPr marL="1622425"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4pPr>
            <a:lvl5pPr marL="2084388"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4"/>
            <a:endParaRPr lang="en-US" altLang="ko-KR" sz="1800" dirty="0">
              <a:ea typeface="굴림" panose="020B0600000101010101" pitchFamily="50" charset="-127"/>
            </a:endParaRPr>
          </a:p>
          <a:p>
            <a:pPr lvl="5"/>
            <a:endParaRPr lang="en-US" altLang="ko-KR" dirty="0">
              <a:ea typeface="굴림" panose="020B0600000101010101" pitchFamily="50" charset="-127"/>
            </a:endParaRPr>
          </a:p>
          <a:p>
            <a:pPr lvl="1"/>
            <a:endParaRPr lang="en-US" altLang="ko-KR" dirty="0">
              <a:ea typeface="굴림" panose="020B0600000101010101" pitchFamily="50" charset="-127"/>
            </a:endParaRPr>
          </a:p>
          <a:p>
            <a:pPr lvl="5"/>
            <a:endParaRPr lang="en-US" altLang="ko-KR" dirty="0">
              <a:ea typeface="굴림" panose="020B0600000101010101" pitchFamily="50" charset="-127"/>
            </a:endParaRPr>
          </a:p>
          <a:p>
            <a:pPr lvl="4"/>
            <a:endParaRPr lang="en-US" altLang="ko-KR" sz="1800" dirty="0">
              <a:ea typeface="굴림" panose="020B0600000101010101" pitchFamily="50" charset="-127"/>
            </a:endParaRPr>
          </a:p>
          <a:p>
            <a:pPr lvl="1"/>
            <a:r>
              <a:rPr lang="en-US" altLang="ko-KR" dirty="0">
                <a:ea typeface="굴림" panose="020B0600000101010101" pitchFamily="50" charset="-127"/>
              </a:rPr>
              <a:t>After state minimization</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48</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8.6.</a:t>
            </a:r>
          </a:p>
        </p:txBody>
      </p:sp>
      <p:pic>
        <p:nvPicPr>
          <p:cNvPr id="2" name="그림 1"/>
          <p:cNvPicPr>
            <a:picLocks noChangeAspect="1"/>
          </p:cNvPicPr>
          <p:nvPr/>
        </p:nvPicPr>
        <p:blipFill>
          <a:blip r:embed="rId3"/>
          <a:stretch>
            <a:fillRect/>
          </a:stretch>
        </p:blipFill>
        <p:spPr>
          <a:xfrm>
            <a:off x="321246" y="2397125"/>
            <a:ext cx="6320549" cy="3897256"/>
          </a:xfrm>
          <a:prstGeom prst="rect">
            <a:avLst/>
          </a:prstGeom>
        </p:spPr>
      </p:pic>
      <p:pic>
        <p:nvPicPr>
          <p:cNvPr id="4" name="그림 3"/>
          <p:cNvPicPr>
            <a:picLocks noChangeAspect="1"/>
          </p:cNvPicPr>
          <p:nvPr/>
        </p:nvPicPr>
        <p:blipFill>
          <a:blip r:embed="rId4"/>
          <a:stretch>
            <a:fillRect/>
          </a:stretch>
        </p:blipFill>
        <p:spPr>
          <a:xfrm>
            <a:off x="5434012" y="1752554"/>
            <a:ext cx="3634311" cy="1431321"/>
          </a:xfrm>
          <a:prstGeom prst="rect">
            <a:avLst/>
          </a:prstGeom>
        </p:spPr>
      </p:pic>
      <p:sp>
        <p:nvSpPr>
          <p:cNvPr id="10" name="Rectangle 3"/>
          <p:cNvSpPr txBox="1">
            <a:spLocks noChangeArrowheads="1"/>
          </p:cNvSpPr>
          <p:nvPr/>
        </p:nvSpPr>
        <p:spPr bwMode="auto">
          <a:xfrm>
            <a:off x="5434012" y="3350203"/>
            <a:ext cx="3740141" cy="2855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665" tIns="46333" rIns="92665" bIns="46333" numCol="1" anchor="t" anchorCtr="0" compatLnSpc="1">
            <a:prstTxWarp prst="textNoShape">
              <a:avLst/>
            </a:prstTxWarp>
          </a:bodyPr>
          <a:lstStyle>
            <a:lvl1pPr marL="347663" indent="-347663" algn="l" defTabSz="927100" rtl="0" eaLnBrk="0" fontAlgn="base" hangingPunct="0">
              <a:spcBef>
                <a:spcPct val="40000"/>
              </a:spcBef>
              <a:spcAft>
                <a:spcPct val="0"/>
              </a:spcAft>
              <a:buClr>
                <a:schemeClr val="accent2"/>
              </a:buClr>
              <a:buFont typeface="Monotype Sorts" pitchFamily="2" charset="2"/>
              <a:buChar char="z"/>
              <a:defRPr kumimoji="1" sz="2400" kern="1200">
                <a:solidFill>
                  <a:schemeClr val="tx1"/>
                </a:solidFill>
                <a:latin typeface="+mn-lt"/>
                <a:ea typeface="+mn-ea"/>
                <a:cs typeface="+mn-cs"/>
              </a:defRPr>
            </a:lvl1pPr>
            <a:lvl2pPr marL="752475" indent="-288925" algn="l" defTabSz="927100" rtl="0" eaLnBrk="0" fontAlgn="base" hangingPunct="0">
              <a:spcBef>
                <a:spcPct val="20000"/>
              </a:spcBef>
              <a:spcAft>
                <a:spcPct val="0"/>
              </a:spcAft>
              <a:buClr>
                <a:schemeClr val="accent2"/>
              </a:buClr>
              <a:buFont typeface="Monotype Sorts" pitchFamily="2" charset="2"/>
              <a:buChar char="y"/>
              <a:defRPr kumimoji="1" sz="2000" kern="1200">
                <a:solidFill>
                  <a:schemeClr val="tx1"/>
                </a:solidFill>
                <a:latin typeface="+mn-lt"/>
                <a:ea typeface="+mn-ea"/>
                <a:cs typeface="+mn-cs"/>
              </a:defRPr>
            </a:lvl2pPr>
            <a:lvl3pPr marL="1158875" indent="-231775" algn="l" defTabSz="927100" rtl="0" eaLnBrk="0" fontAlgn="base" hangingPunct="0">
              <a:spcBef>
                <a:spcPct val="20000"/>
              </a:spcBef>
              <a:spcAft>
                <a:spcPct val="0"/>
              </a:spcAft>
              <a:buClr>
                <a:schemeClr val="accent2"/>
              </a:buClr>
              <a:buFont typeface="Monotype Sorts" pitchFamily="2" charset="2"/>
              <a:buChar char="x"/>
              <a:defRPr kumimoji="1" kern="1200">
                <a:solidFill>
                  <a:schemeClr val="tx1"/>
                </a:solidFill>
                <a:latin typeface="+mn-lt"/>
                <a:ea typeface="+mn-ea"/>
                <a:cs typeface="+mn-cs"/>
              </a:defRPr>
            </a:lvl3pPr>
            <a:lvl4pPr marL="1622425"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4pPr>
            <a:lvl5pPr marL="2084388" indent="-231775" algn="l" defTabSz="927100" rtl="0" eaLnBrk="0" fontAlgn="base" hangingPunct="0">
              <a:spcBef>
                <a:spcPct val="20000"/>
              </a:spcBef>
              <a:spcAft>
                <a:spcPct val="0"/>
              </a:spcAft>
              <a:buClr>
                <a:schemeClr val="accent2"/>
              </a:buClr>
              <a:buChar char="–"/>
              <a:defRPr kumimoji="1"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ea typeface="굴림" panose="020B0600000101010101" pitchFamily="50" charset="-127"/>
              </a:rPr>
              <a:t>S0’ </a:t>
            </a:r>
            <a:r>
              <a:rPr lang="en-US" altLang="ko-KR" dirty="0">
                <a:ea typeface="굴림" panose="020B0600000101010101" pitchFamily="50" charset="-127"/>
                <a:sym typeface="Wingdings" panose="05000000000000000000" pitchFamily="2" charset="2"/>
              </a:rPr>
              <a:t> S0, S6</a:t>
            </a:r>
          </a:p>
          <a:p>
            <a:r>
              <a:rPr lang="en-US" altLang="ko-KR" dirty="0">
                <a:ea typeface="굴림" panose="020B0600000101010101" pitchFamily="50" charset="-127"/>
                <a:sym typeface="Wingdings" panose="05000000000000000000" pitchFamily="2" charset="2"/>
              </a:rPr>
              <a:t>S1’  S1, S2, S4, S5</a:t>
            </a:r>
          </a:p>
          <a:p>
            <a:endParaRPr lang="en-US" altLang="ko-KR" dirty="0">
              <a:ea typeface="굴림" panose="020B0600000101010101" pitchFamily="50" charset="-127"/>
            </a:endParaRPr>
          </a:p>
        </p:txBody>
      </p:sp>
      <p:sp>
        <p:nvSpPr>
          <p:cNvPr id="5" name="타원 4">
            <a:extLst>
              <a:ext uri="{FF2B5EF4-FFF2-40B4-BE49-F238E27FC236}">
                <a16:creationId xmlns:a16="http://schemas.microsoft.com/office/drawing/2014/main" id="{9BDCC34F-4EFA-9941-A33C-D44239237BDF}"/>
              </a:ext>
            </a:extLst>
          </p:cNvPr>
          <p:cNvSpPr/>
          <p:nvPr/>
        </p:nvSpPr>
        <p:spPr bwMode="auto">
          <a:xfrm>
            <a:off x="7099182" y="5444372"/>
            <a:ext cx="478972" cy="457200"/>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11" name="타원 10">
            <a:extLst>
              <a:ext uri="{FF2B5EF4-FFF2-40B4-BE49-F238E27FC236}">
                <a16:creationId xmlns:a16="http://schemas.microsoft.com/office/drawing/2014/main" id="{9B31033E-0CE3-7142-8408-36EA8CE4702E}"/>
              </a:ext>
            </a:extLst>
          </p:cNvPr>
          <p:cNvSpPr/>
          <p:nvPr/>
        </p:nvSpPr>
        <p:spPr bwMode="auto">
          <a:xfrm>
            <a:off x="8044425" y="5449903"/>
            <a:ext cx="478972" cy="457200"/>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12" name="타원 11">
            <a:extLst>
              <a:ext uri="{FF2B5EF4-FFF2-40B4-BE49-F238E27FC236}">
                <a16:creationId xmlns:a16="http://schemas.microsoft.com/office/drawing/2014/main" id="{3ACF0ED9-50BD-E346-9B93-73900D83BF71}"/>
              </a:ext>
            </a:extLst>
          </p:cNvPr>
          <p:cNvSpPr/>
          <p:nvPr/>
        </p:nvSpPr>
        <p:spPr bwMode="auto">
          <a:xfrm>
            <a:off x="7565453" y="4488697"/>
            <a:ext cx="478972" cy="457200"/>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cxnSp>
        <p:nvCxnSpPr>
          <p:cNvPr id="7" name="직선 화살표 연결선 6">
            <a:extLst>
              <a:ext uri="{FF2B5EF4-FFF2-40B4-BE49-F238E27FC236}">
                <a16:creationId xmlns:a16="http://schemas.microsoft.com/office/drawing/2014/main" id="{534E20A5-753C-B547-8C29-355EF347A553}"/>
              </a:ext>
            </a:extLst>
          </p:cNvPr>
          <p:cNvCxnSpPr>
            <a:stCxn id="5" idx="0"/>
          </p:cNvCxnSpPr>
          <p:nvPr/>
        </p:nvCxnSpPr>
        <p:spPr bwMode="auto">
          <a:xfrm flipV="1">
            <a:off x="7338668" y="4945897"/>
            <a:ext cx="466389" cy="49847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직선 화살표 연결선 13">
            <a:extLst>
              <a:ext uri="{FF2B5EF4-FFF2-40B4-BE49-F238E27FC236}">
                <a16:creationId xmlns:a16="http://schemas.microsoft.com/office/drawing/2014/main" id="{18941435-D2C7-5F40-B3B5-913E2DFC3858}"/>
              </a:ext>
            </a:extLst>
          </p:cNvPr>
          <p:cNvCxnSpPr>
            <a:cxnSpLocks/>
            <a:stCxn id="11" idx="0"/>
          </p:cNvCxnSpPr>
          <p:nvPr/>
        </p:nvCxnSpPr>
        <p:spPr bwMode="auto">
          <a:xfrm flipH="1" flipV="1">
            <a:off x="7801734" y="4945897"/>
            <a:ext cx="482177" cy="50400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a:extLst>
              <a:ext uri="{FF2B5EF4-FFF2-40B4-BE49-F238E27FC236}">
                <a16:creationId xmlns:a16="http://schemas.microsoft.com/office/drawing/2014/main" id="{7BEAF12A-EE44-EB47-BC0C-E2A5D56D32E5}"/>
              </a:ext>
            </a:extLst>
          </p:cNvPr>
          <p:cNvSpPr txBox="1"/>
          <p:nvPr/>
        </p:nvSpPr>
        <p:spPr>
          <a:xfrm>
            <a:off x="7396175" y="6007321"/>
            <a:ext cx="338554" cy="461665"/>
          </a:xfrm>
          <a:prstGeom prst="rect">
            <a:avLst/>
          </a:prstGeom>
          <a:noFill/>
        </p:spPr>
        <p:txBody>
          <a:bodyPr wrap="none" rtlCol="0">
            <a:spAutoFit/>
          </a:bodyPr>
          <a:lstStyle/>
          <a:p>
            <a:r>
              <a:rPr kumimoji="1" lang="en-US" altLang="ko-KR" dirty="0"/>
              <a:t>1</a:t>
            </a:r>
            <a:endParaRPr kumimoji="1" lang="ko-KR" altLang="en-US" dirty="0"/>
          </a:p>
        </p:txBody>
      </p:sp>
      <p:sp>
        <p:nvSpPr>
          <p:cNvPr id="18" name="TextBox 17">
            <a:extLst>
              <a:ext uri="{FF2B5EF4-FFF2-40B4-BE49-F238E27FC236}">
                <a16:creationId xmlns:a16="http://schemas.microsoft.com/office/drawing/2014/main" id="{FE462417-07C3-3F48-9789-C6970B8FD6AA}"/>
              </a:ext>
            </a:extLst>
          </p:cNvPr>
          <p:cNvSpPr txBox="1"/>
          <p:nvPr/>
        </p:nvSpPr>
        <p:spPr>
          <a:xfrm>
            <a:off x="7233308" y="4828813"/>
            <a:ext cx="338554" cy="461665"/>
          </a:xfrm>
          <a:prstGeom prst="rect">
            <a:avLst/>
          </a:prstGeom>
          <a:noFill/>
        </p:spPr>
        <p:txBody>
          <a:bodyPr wrap="none" rtlCol="0">
            <a:spAutoFit/>
          </a:bodyPr>
          <a:lstStyle/>
          <a:p>
            <a:r>
              <a:rPr kumimoji="1" lang="en-US" altLang="ko-KR" dirty="0"/>
              <a:t>0</a:t>
            </a:r>
            <a:endParaRPr kumimoji="1" lang="ko-KR" altLang="en-US" dirty="0"/>
          </a:p>
        </p:txBody>
      </p:sp>
      <p:sp>
        <p:nvSpPr>
          <p:cNvPr id="19" name="TextBox 18">
            <a:extLst>
              <a:ext uri="{FF2B5EF4-FFF2-40B4-BE49-F238E27FC236}">
                <a16:creationId xmlns:a16="http://schemas.microsoft.com/office/drawing/2014/main" id="{287197B4-77BC-BE4E-B624-572C4FF85124}"/>
              </a:ext>
            </a:extLst>
          </p:cNvPr>
          <p:cNvSpPr txBox="1"/>
          <p:nvPr/>
        </p:nvSpPr>
        <p:spPr>
          <a:xfrm>
            <a:off x="8026472" y="4835683"/>
            <a:ext cx="338554" cy="461665"/>
          </a:xfrm>
          <a:prstGeom prst="rect">
            <a:avLst/>
          </a:prstGeom>
          <a:noFill/>
        </p:spPr>
        <p:txBody>
          <a:bodyPr wrap="none" rtlCol="0">
            <a:spAutoFit/>
          </a:bodyPr>
          <a:lstStyle/>
          <a:p>
            <a:r>
              <a:rPr kumimoji="1" lang="en-US" altLang="ko-KR" dirty="0"/>
              <a:t>0</a:t>
            </a:r>
            <a:endParaRPr kumimoji="1" lang="ko-KR" altLang="en-US" dirty="0"/>
          </a:p>
        </p:txBody>
      </p:sp>
      <p:sp>
        <p:nvSpPr>
          <p:cNvPr id="16" name="호 15">
            <a:extLst>
              <a:ext uri="{FF2B5EF4-FFF2-40B4-BE49-F238E27FC236}">
                <a16:creationId xmlns:a16="http://schemas.microsoft.com/office/drawing/2014/main" id="{DBBBCAC6-BAE6-A74E-B5D7-8B81A048C469}"/>
              </a:ext>
            </a:extLst>
          </p:cNvPr>
          <p:cNvSpPr/>
          <p:nvPr/>
        </p:nvSpPr>
        <p:spPr bwMode="auto">
          <a:xfrm>
            <a:off x="8326696" y="5672972"/>
            <a:ext cx="436069" cy="386686"/>
          </a:xfrm>
          <a:prstGeom prst="arc">
            <a:avLst>
              <a:gd name="adj1" fmla="val 16200000"/>
              <a:gd name="adj2" fmla="val 10120849"/>
            </a:avLst>
          </a:prstGeom>
          <a:noFill/>
          <a:ln w="127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21" name="호 20">
            <a:extLst>
              <a:ext uri="{FF2B5EF4-FFF2-40B4-BE49-F238E27FC236}">
                <a16:creationId xmlns:a16="http://schemas.microsoft.com/office/drawing/2014/main" id="{93D45A8A-C2F8-054F-AA7A-BB90E44467CD}"/>
              </a:ext>
            </a:extLst>
          </p:cNvPr>
          <p:cNvSpPr/>
          <p:nvPr/>
        </p:nvSpPr>
        <p:spPr bwMode="auto">
          <a:xfrm>
            <a:off x="7347418" y="5672972"/>
            <a:ext cx="436069" cy="386686"/>
          </a:xfrm>
          <a:prstGeom prst="arc">
            <a:avLst>
              <a:gd name="adj1" fmla="val 16200000"/>
              <a:gd name="adj2" fmla="val 10120849"/>
            </a:avLst>
          </a:prstGeom>
          <a:noFill/>
          <a:ln w="127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22" name="TextBox 21">
            <a:extLst>
              <a:ext uri="{FF2B5EF4-FFF2-40B4-BE49-F238E27FC236}">
                <a16:creationId xmlns:a16="http://schemas.microsoft.com/office/drawing/2014/main" id="{06E905C7-9FFE-0C41-A98C-9938D15EF2A7}"/>
              </a:ext>
            </a:extLst>
          </p:cNvPr>
          <p:cNvSpPr txBox="1"/>
          <p:nvPr/>
        </p:nvSpPr>
        <p:spPr>
          <a:xfrm>
            <a:off x="8424211" y="6009553"/>
            <a:ext cx="338554" cy="461665"/>
          </a:xfrm>
          <a:prstGeom prst="rect">
            <a:avLst/>
          </a:prstGeom>
          <a:noFill/>
        </p:spPr>
        <p:txBody>
          <a:bodyPr wrap="none" rtlCol="0">
            <a:spAutoFit/>
          </a:bodyPr>
          <a:lstStyle/>
          <a:p>
            <a:r>
              <a:rPr kumimoji="1" lang="en-US" altLang="ko-KR" dirty="0"/>
              <a:t>1</a:t>
            </a:r>
            <a:endParaRPr kumimoji="1" lang="ko-KR" altLang="en-US" dirty="0"/>
          </a:p>
        </p:txBody>
      </p:sp>
      <p:sp>
        <p:nvSpPr>
          <p:cNvPr id="24" name="TextBox 23">
            <a:extLst>
              <a:ext uri="{FF2B5EF4-FFF2-40B4-BE49-F238E27FC236}">
                <a16:creationId xmlns:a16="http://schemas.microsoft.com/office/drawing/2014/main" id="{B4BDE9A6-6D23-4C4A-A805-00527AB9EEA0}"/>
              </a:ext>
            </a:extLst>
          </p:cNvPr>
          <p:cNvSpPr txBox="1"/>
          <p:nvPr/>
        </p:nvSpPr>
        <p:spPr>
          <a:xfrm>
            <a:off x="7591470" y="4485122"/>
            <a:ext cx="481222" cy="461665"/>
          </a:xfrm>
          <a:prstGeom prst="rect">
            <a:avLst/>
          </a:prstGeom>
          <a:noFill/>
        </p:spPr>
        <p:txBody>
          <a:bodyPr wrap="none" rtlCol="0">
            <a:spAutoFit/>
          </a:bodyPr>
          <a:lstStyle/>
          <a:p>
            <a:r>
              <a:rPr kumimoji="1" lang="en-US" altLang="ko-KR" dirty="0">
                <a:latin typeface="Calibri" panose="020F0502020204030204" pitchFamily="34" charset="0"/>
                <a:cs typeface="Calibri" panose="020F0502020204030204" pitchFamily="34" charset="0"/>
              </a:rPr>
              <a:t>S0</a:t>
            </a:r>
            <a:endParaRPr kumimoji="1" lang="ko-KR" altLang="en-US" dirty="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FBB7DF0B-84A8-F544-A284-42F9980767C0}"/>
              </a:ext>
            </a:extLst>
          </p:cNvPr>
          <p:cNvSpPr txBox="1"/>
          <p:nvPr/>
        </p:nvSpPr>
        <p:spPr>
          <a:xfrm>
            <a:off x="7097689" y="5439100"/>
            <a:ext cx="510076" cy="461665"/>
          </a:xfrm>
          <a:prstGeom prst="rect">
            <a:avLst/>
          </a:prstGeom>
          <a:noFill/>
        </p:spPr>
        <p:txBody>
          <a:bodyPr wrap="none" rtlCol="0">
            <a:spAutoFit/>
          </a:bodyPr>
          <a:lstStyle/>
          <a:p>
            <a:r>
              <a:rPr kumimoji="1" lang="en-US" altLang="ko-KR" dirty="0"/>
              <a:t>S1</a:t>
            </a:r>
            <a:endParaRPr kumimoji="1" lang="ko-KR" altLang="en-US" dirty="0"/>
          </a:p>
        </p:txBody>
      </p:sp>
      <p:sp>
        <p:nvSpPr>
          <p:cNvPr id="31" name="TextBox 30">
            <a:extLst>
              <a:ext uri="{FF2B5EF4-FFF2-40B4-BE49-F238E27FC236}">
                <a16:creationId xmlns:a16="http://schemas.microsoft.com/office/drawing/2014/main" id="{A25C4D2E-06EE-7A44-B1C6-7D27B92A3B0F}"/>
              </a:ext>
            </a:extLst>
          </p:cNvPr>
          <p:cNvSpPr txBox="1"/>
          <p:nvPr/>
        </p:nvSpPr>
        <p:spPr>
          <a:xfrm>
            <a:off x="8038432" y="5457409"/>
            <a:ext cx="510076" cy="461665"/>
          </a:xfrm>
          <a:prstGeom prst="rect">
            <a:avLst/>
          </a:prstGeom>
          <a:noFill/>
        </p:spPr>
        <p:txBody>
          <a:bodyPr wrap="none" rtlCol="0">
            <a:spAutoFit/>
          </a:bodyPr>
          <a:lstStyle/>
          <a:p>
            <a:r>
              <a:rPr kumimoji="1" lang="en-US" altLang="ko-KR" dirty="0"/>
              <a:t>S5</a:t>
            </a:r>
            <a:endParaRPr kumimoji="1" lang="ko-KR" altLang="en-US" dirty="0"/>
          </a:p>
        </p:txBody>
      </p:sp>
      <p:grpSp>
        <p:nvGrpSpPr>
          <p:cNvPr id="32" name="그룹 31">
            <a:extLst>
              <a:ext uri="{FF2B5EF4-FFF2-40B4-BE49-F238E27FC236}">
                <a16:creationId xmlns:a16="http://schemas.microsoft.com/office/drawing/2014/main" id="{B0DFC981-9EAC-5B49-AC4C-7848C370BB98}"/>
              </a:ext>
            </a:extLst>
          </p:cNvPr>
          <p:cNvGrpSpPr/>
          <p:nvPr/>
        </p:nvGrpSpPr>
        <p:grpSpPr>
          <a:xfrm>
            <a:off x="6836229" y="5297348"/>
            <a:ext cx="2229067" cy="1487939"/>
            <a:chOff x="6945086" y="5493291"/>
            <a:chExt cx="2229067" cy="1487939"/>
          </a:xfrm>
        </p:grpSpPr>
        <p:sp>
          <p:nvSpPr>
            <p:cNvPr id="33" name="모서리가 둥근 직사각형 32">
              <a:extLst>
                <a:ext uri="{FF2B5EF4-FFF2-40B4-BE49-F238E27FC236}">
                  <a16:creationId xmlns:a16="http://schemas.microsoft.com/office/drawing/2014/main" id="{FECC8CEA-8CD5-6446-A1D8-D6328EC6B268}"/>
                </a:ext>
              </a:extLst>
            </p:cNvPr>
            <p:cNvSpPr/>
            <p:nvPr/>
          </p:nvSpPr>
          <p:spPr bwMode="auto">
            <a:xfrm>
              <a:off x="6945086" y="5493291"/>
              <a:ext cx="2229067" cy="1171638"/>
            </a:xfrm>
            <a:prstGeom prst="roundRect">
              <a:avLst/>
            </a:prstGeom>
            <a:solidFill>
              <a:srgbClr val="FF6600">
                <a:alpha val="50196"/>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rgbClr val="FF0000"/>
                </a:solidFill>
                <a:effectLst/>
                <a:latin typeface="Times New Roman" panose="02020603050405020304" pitchFamily="18" charset="0"/>
              </a:endParaRPr>
            </a:p>
          </p:txBody>
        </p:sp>
        <p:sp>
          <p:nvSpPr>
            <p:cNvPr id="34" name="TextBox 33">
              <a:extLst>
                <a:ext uri="{FF2B5EF4-FFF2-40B4-BE49-F238E27FC236}">
                  <a16:creationId xmlns:a16="http://schemas.microsoft.com/office/drawing/2014/main" id="{BA85BF56-9B49-584E-BD0A-3C8DDE04DB3D}"/>
                </a:ext>
              </a:extLst>
            </p:cNvPr>
            <p:cNvSpPr txBox="1"/>
            <p:nvPr/>
          </p:nvSpPr>
          <p:spPr>
            <a:xfrm>
              <a:off x="7061846" y="6581120"/>
              <a:ext cx="1995546" cy="400110"/>
            </a:xfrm>
            <a:prstGeom prst="rect">
              <a:avLst/>
            </a:prstGeom>
            <a:noFill/>
          </p:spPr>
          <p:txBody>
            <a:bodyPr wrap="none" rtlCol="0">
              <a:spAutoFit/>
            </a:bodyPr>
            <a:lstStyle/>
            <a:p>
              <a:r>
                <a:rPr kumimoji="1" lang="en-US" altLang="ko-KR" sz="2000" dirty="0">
                  <a:solidFill>
                    <a:srgbClr val="FF0000"/>
                  </a:solidFill>
                  <a:latin typeface="Calibri" panose="020F0502020204030204" pitchFamily="34" charset="0"/>
                  <a:cs typeface="Calibri" panose="020F0502020204030204" pitchFamily="34" charset="0"/>
                </a:rPr>
                <a:t>Can be combined</a:t>
              </a:r>
              <a:endParaRPr kumimoji="1" lang="ko-KR" altLang="en-US" sz="2000" dirty="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71833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49</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63550" y="1620838"/>
            <a:ext cx="8807450" cy="4514850"/>
          </a:xfrm>
        </p:spPr>
        <p:txBody>
          <a:bodyPr/>
          <a:lstStyle/>
          <a:p>
            <a:r>
              <a:rPr lang="en-US" altLang="ko-KR" dirty="0">
                <a:ea typeface="굴림" panose="020B0600000101010101" pitchFamily="50" charset="-127"/>
              </a:rPr>
              <a:t>Given the state diagram in Figure below, obtain an equivalent reduced-state diagram containing a minimum number of states. You may use row-matching or implication charts. Put your final answer in the form of a state diagram rather than a state table. Make it clear which states have been combined.</a:t>
            </a:r>
          </a:p>
        </p:txBody>
      </p:sp>
      <p:pic>
        <p:nvPicPr>
          <p:cNvPr id="5" name="내용 개체 틀 3"/>
          <p:cNvPicPr>
            <a:picLocks noChangeAspect="1"/>
          </p:cNvPicPr>
          <p:nvPr/>
        </p:nvPicPr>
        <p:blipFill>
          <a:blip r:embed="rId2"/>
          <a:stretch>
            <a:fillRect/>
          </a:stretch>
        </p:blipFill>
        <p:spPr bwMode="auto">
          <a:xfrm>
            <a:off x="2435543" y="4005580"/>
            <a:ext cx="4389120" cy="2941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55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CC2E3577-9E93-7A46-AA5D-A5C6F86E579F}"/>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20482" name="Rectangle 3">
            <a:extLst>
              <a:ext uri="{FF2B5EF4-FFF2-40B4-BE49-F238E27FC236}">
                <a16:creationId xmlns:a16="http://schemas.microsoft.com/office/drawing/2014/main" id="{638A4A25-F2BA-8E41-8AA4-580FE5B30B81}"/>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State Encoding and Truth Table</a:t>
            </a:r>
          </a:p>
        </p:txBody>
      </p:sp>
      <p:grpSp>
        <p:nvGrpSpPr>
          <p:cNvPr id="12" name="Group 32">
            <a:extLst>
              <a:ext uri="{FF2B5EF4-FFF2-40B4-BE49-F238E27FC236}">
                <a16:creationId xmlns:a16="http://schemas.microsoft.com/office/drawing/2014/main" id="{73FC7FBA-5A1C-F24D-B8CC-70283D83B6A6}"/>
              </a:ext>
            </a:extLst>
          </p:cNvPr>
          <p:cNvGrpSpPr>
            <a:grpSpLocks/>
          </p:cNvGrpSpPr>
          <p:nvPr/>
        </p:nvGrpSpPr>
        <p:grpSpPr bwMode="auto">
          <a:xfrm>
            <a:off x="2571750" y="2058988"/>
            <a:ext cx="4343400" cy="4673600"/>
            <a:chOff x="2544" y="1392"/>
            <a:chExt cx="2736" cy="2944"/>
          </a:xfrm>
        </p:grpSpPr>
        <p:sp>
          <p:nvSpPr>
            <p:cNvPr id="9222" name="Rectangle 3">
              <a:extLst>
                <a:ext uri="{FF2B5EF4-FFF2-40B4-BE49-F238E27FC236}">
                  <a16:creationId xmlns:a16="http://schemas.microsoft.com/office/drawing/2014/main" id="{7E2D2639-B31E-DD42-A929-3515E9BEF03B}"/>
                </a:ext>
              </a:extLst>
            </p:cNvPr>
            <p:cNvSpPr>
              <a:spLocks noChangeArrowheads="1"/>
            </p:cNvSpPr>
            <p:nvPr/>
          </p:nvSpPr>
          <p:spPr bwMode="auto">
            <a:xfrm>
              <a:off x="2544" y="1392"/>
              <a:ext cx="2736" cy="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1143000" algn="l"/>
                  <a:tab pos="1600200" algn="l"/>
                  <a:tab pos="2286000" algn="l"/>
                  <a:tab pos="3200400" algn="l"/>
                </a:tabLst>
                <a:defRPr sz="2400">
                  <a:solidFill>
                    <a:schemeClr val="tx1"/>
                  </a:solidFill>
                  <a:latin typeface="Times New Roman" charset="0"/>
                </a:defRPr>
              </a:lvl1pPr>
              <a:lvl2pPr marL="742950" indent="-285750">
                <a:tabLst>
                  <a:tab pos="457200" algn="l"/>
                  <a:tab pos="1143000" algn="l"/>
                  <a:tab pos="1600200" algn="l"/>
                  <a:tab pos="2286000" algn="l"/>
                  <a:tab pos="3200400" algn="l"/>
                </a:tabLst>
                <a:defRPr sz="2400">
                  <a:solidFill>
                    <a:schemeClr val="tx1"/>
                  </a:solidFill>
                  <a:latin typeface="Times New Roman" charset="0"/>
                </a:defRPr>
              </a:lvl2pPr>
              <a:lvl3pPr marL="1143000" indent="-228600">
                <a:tabLst>
                  <a:tab pos="457200" algn="l"/>
                  <a:tab pos="1143000" algn="l"/>
                  <a:tab pos="1600200" algn="l"/>
                  <a:tab pos="2286000" algn="l"/>
                  <a:tab pos="3200400" algn="l"/>
                </a:tabLst>
                <a:defRPr sz="2400">
                  <a:solidFill>
                    <a:schemeClr val="tx1"/>
                  </a:solidFill>
                  <a:latin typeface="Times New Roman" charset="0"/>
                </a:defRPr>
              </a:lvl3pPr>
              <a:lvl4pPr marL="1600200" indent="-228600">
                <a:tabLst>
                  <a:tab pos="457200" algn="l"/>
                  <a:tab pos="1143000" algn="l"/>
                  <a:tab pos="1600200" algn="l"/>
                  <a:tab pos="2286000" algn="l"/>
                  <a:tab pos="3200400" algn="l"/>
                </a:tabLst>
                <a:defRPr sz="2400">
                  <a:solidFill>
                    <a:schemeClr val="tx1"/>
                  </a:solidFill>
                  <a:latin typeface="Times New Roman" charset="0"/>
                </a:defRPr>
              </a:lvl4pPr>
              <a:lvl5pPr marL="2057400" indent="-228600">
                <a:tabLst>
                  <a:tab pos="457200" algn="l"/>
                  <a:tab pos="1143000" algn="l"/>
                  <a:tab pos="1600200" algn="l"/>
                  <a:tab pos="2286000" algn="l"/>
                  <a:tab pos="3200400" algn="l"/>
                </a:tabLst>
                <a:defRPr sz="2400">
                  <a:solidFill>
                    <a:schemeClr val="tx1"/>
                  </a:solidFill>
                  <a:latin typeface="Times New Roman" charset="0"/>
                </a:defRPr>
              </a:lvl5pPr>
              <a:lvl6pPr marL="25146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6pPr>
              <a:lvl7pPr marL="29718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7pPr>
              <a:lvl8pPr marL="34290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8pPr>
              <a:lvl9pPr marL="3886200" indent="-228600" eaLnBrk="0" fontAlgn="base" hangingPunct="0">
                <a:spcBef>
                  <a:spcPct val="0"/>
                </a:spcBef>
                <a:spcAft>
                  <a:spcPct val="0"/>
                </a:spcAft>
                <a:tabLst>
                  <a:tab pos="457200" algn="l"/>
                  <a:tab pos="1143000" algn="l"/>
                  <a:tab pos="1600200" algn="l"/>
                  <a:tab pos="2286000" algn="l"/>
                  <a:tab pos="3200400" algn="l"/>
                </a:tabLst>
                <a:defRPr sz="2400">
                  <a:solidFill>
                    <a:schemeClr val="tx1"/>
                  </a:solidFill>
                  <a:latin typeface="Times New Roman" charset="0"/>
                </a:defRPr>
              </a:lvl9pPr>
            </a:lstStyle>
            <a:p>
              <a:pPr>
                <a:lnSpc>
                  <a:spcPts val="1700"/>
                </a:lnSpc>
                <a:spcAft>
                  <a:spcPts val="2000"/>
                </a:spcAft>
                <a:defRPr/>
              </a:pPr>
              <a:r>
                <a:rPr lang="en-US" altLang="ko-KR" sz="1600">
                  <a:solidFill>
                    <a:srgbClr val="000000"/>
                  </a:solidFill>
                  <a:latin typeface="Tahoma" charset="0"/>
                  <a:ea typeface="굴림" charset="-127"/>
                </a:rPr>
                <a:t>Present state	inputs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Q2 Q1 Q0	       D    N       D2 D1 D0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0  		0    0	     0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1  		0    0	     0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0    0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0    0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1	1 	  0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0		–    –	     1   0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    –	     1   0	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0		–    –	     1   1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1		–    – 	     1   1	1	  1</a:t>
              </a:r>
            </a:p>
          </p:txBody>
        </p:sp>
        <p:sp>
          <p:nvSpPr>
            <p:cNvPr id="9223" name="Line 6">
              <a:extLst>
                <a:ext uri="{FF2B5EF4-FFF2-40B4-BE49-F238E27FC236}">
                  <a16:creationId xmlns:a16="http://schemas.microsoft.com/office/drawing/2014/main" id="{F50490EB-565B-AE4D-A3D7-95062056BA53}"/>
                </a:ext>
              </a:extLst>
            </p:cNvPr>
            <p:cNvSpPr>
              <a:spLocks noChangeShapeType="1"/>
            </p:cNvSpPr>
            <p:nvPr/>
          </p:nvSpPr>
          <p:spPr bwMode="auto">
            <a:xfrm>
              <a:off x="2544" y="1680"/>
              <a:ext cx="27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sp>
          <p:nvSpPr>
            <p:cNvPr id="9224" name="Line 7">
              <a:extLst>
                <a:ext uri="{FF2B5EF4-FFF2-40B4-BE49-F238E27FC236}">
                  <a16:creationId xmlns:a16="http://schemas.microsoft.com/office/drawing/2014/main" id="{23E898FF-0C9E-F441-96CE-4068F8FA0816}"/>
                </a:ext>
              </a:extLst>
            </p:cNvPr>
            <p:cNvSpPr>
              <a:spLocks noChangeShapeType="1"/>
            </p:cNvSpPr>
            <p:nvPr/>
          </p:nvSpPr>
          <p:spPr bwMode="auto">
            <a:xfrm>
              <a:off x="4048" y="1392"/>
              <a:ext cx="3" cy="29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Times New Roman" charset="0"/>
              </a:endParaRPr>
            </a:p>
          </p:txBody>
        </p:sp>
      </p:grpSp>
      <p:sp>
        <p:nvSpPr>
          <p:cNvPr id="20484" name="바닥글 개체 틀 4">
            <a:extLst>
              <a:ext uri="{FF2B5EF4-FFF2-40B4-BE49-F238E27FC236}">
                <a16:creationId xmlns:a16="http://schemas.microsoft.com/office/drawing/2014/main" id="{847274CF-9106-F34E-8EC5-5D606F9502F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- 4</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50</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63550" y="1620838"/>
            <a:ext cx="8807450" cy="4514850"/>
          </a:xfrm>
        </p:spPr>
        <p:txBody>
          <a:bodyPr/>
          <a:lstStyle/>
          <a:p>
            <a:r>
              <a:rPr lang="en-US" altLang="ko-KR" dirty="0">
                <a:ea typeface="굴림" panose="020B0600000101010101" pitchFamily="50" charset="-127"/>
              </a:rPr>
              <a:t>State transition table</a:t>
            </a:r>
          </a:p>
        </p:txBody>
      </p:sp>
      <p:pic>
        <p:nvPicPr>
          <p:cNvPr id="5" name="내용 개체 틀 3"/>
          <p:cNvPicPr>
            <a:picLocks noChangeAspect="1"/>
          </p:cNvPicPr>
          <p:nvPr/>
        </p:nvPicPr>
        <p:blipFill>
          <a:blip r:embed="rId2"/>
          <a:stretch>
            <a:fillRect/>
          </a:stretch>
        </p:blipFill>
        <p:spPr bwMode="auto">
          <a:xfrm>
            <a:off x="202160" y="2675543"/>
            <a:ext cx="4937760" cy="3308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그림 6"/>
          <p:cNvPicPr>
            <a:picLocks noChangeAspect="1"/>
          </p:cNvPicPr>
          <p:nvPr/>
        </p:nvPicPr>
        <p:blipFill>
          <a:blip r:embed="rId3"/>
          <a:stretch>
            <a:fillRect/>
          </a:stretch>
        </p:blipFill>
        <p:spPr>
          <a:xfrm>
            <a:off x="5273790" y="3735388"/>
            <a:ext cx="3863340" cy="2400300"/>
          </a:xfrm>
          <a:prstGeom prst="rect">
            <a:avLst/>
          </a:prstGeom>
        </p:spPr>
      </p:pic>
    </p:spTree>
    <p:extLst>
      <p:ext uri="{BB962C8B-B14F-4D97-AF65-F5344CB8AC3E}">
        <p14:creationId xmlns:p14="http://schemas.microsoft.com/office/powerpoint/2010/main" val="614752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51</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63550" y="1620838"/>
            <a:ext cx="8807450"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D cannot be equivalent to any others: different output</a:t>
            </a:r>
            <a:r>
              <a:rPr lang="ko-KR" altLang="en-US" dirty="0">
                <a:ea typeface="굴림" panose="020B0600000101010101" pitchFamily="50" charset="-127"/>
              </a:rPr>
              <a:t> </a:t>
            </a:r>
            <a:r>
              <a:rPr lang="en-US" altLang="ko-KR" dirty="0">
                <a:ea typeface="굴림" panose="020B0600000101010101" pitchFamily="50" charset="-127"/>
              </a:rPr>
              <a:t>behavior</a:t>
            </a:r>
          </a:p>
        </p:txBody>
      </p:sp>
      <p:pic>
        <p:nvPicPr>
          <p:cNvPr id="6" name="그림 5"/>
          <p:cNvPicPr>
            <a:picLocks noChangeAspect="1"/>
          </p:cNvPicPr>
          <p:nvPr/>
        </p:nvPicPr>
        <p:blipFill>
          <a:blip r:embed="rId2"/>
          <a:stretch>
            <a:fillRect/>
          </a:stretch>
        </p:blipFill>
        <p:spPr>
          <a:xfrm>
            <a:off x="5273790" y="3735388"/>
            <a:ext cx="3863340" cy="2400300"/>
          </a:xfrm>
          <a:prstGeom prst="rect">
            <a:avLst/>
          </a:prstGeom>
        </p:spPr>
      </p:pic>
      <p:pic>
        <p:nvPicPr>
          <p:cNvPr id="7" name="그림 6"/>
          <p:cNvPicPr>
            <a:picLocks noChangeAspect="1"/>
          </p:cNvPicPr>
          <p:nvPr/>
        </p:nvPicPr>
        <p:blipFill>
          <a:blip r:embed="rId3"/>
          <a:stretch>
            <a:fillRect/>
          </a:stretch>
        </p:blipFill>
        <p:spPr>
          <a:xfrm>
            <a:off x="169630" y="3163888"/>
            <a:ext cx="4838700" cy="2971800"/>
          </a:xfrm>
          <a:prstGeom prst="rect">
            <a:avLst/>
          </a:prstGeom>
        </p:spPr>
      </p:pic>
    </p:spTree>
    <p:extLst>
      <p:ext uri="{BB962C8B-B14F-4D97-AF65-F5344CB8AC3E}">
        <p14:creationId xmlns:p14="http://schemas.microsoft.com/office/powerpoint/2010/main" val="11592493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p:nvPr/>
        </p:nvPicPr>
        <p:blipFill>
          <a:blip r:embed="rId2"/>
          <a:stretch>
            <a:fillRect/>
          </a:stretch>
        </p:blipFill>
        <p:spPr>
          <a:xfrm>
            <a:off x="153005" y="3147263"/>
            <a:ext cx="4838700" cy="297180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52</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63550" y="1620838"/>
            <a:ext cx="8807450"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Cross out cells exploiting the fact that state D cannot be equivalent to any other state</a:t>
            </a:r>
          </a:p>
        </p:txBody>
      </p:sp>
      <p:pic>
        <p:nvPicPr>
          <p:cNvPr id="6" name="그림 5"/>
          <p:cNvPicPr>
            <a:picLocks noChangeAspect="1"/>
          </p:cNvPicPr>
          <p:nvPr/>
        </p:nvPicPr>
        <p:blipFill>
          <a:blip r:embed="rId3"/>
          <a:stretch>
            <a:fillRect/>
          </a:stretch>
        </p:blipFill>
        <p:spPr>
          <a:xfrm>
            <a:off x="5273790" y="3735388"/>
            <a:ext cx="3863340" cy="2400300"/>
          </a:xfrm>
          <a:prstGeom prst="rect">
            <a:avLst/>
          </a:prstGeom>
        </p:spPr>
      </p:pic>
    </p:spTree>
    <p:extLst>
      <p:ext uri="{BB962C8B-B14F-4D97-AF65-F5344CB8AC3E}">
        <p14:creationId xmlns:p14="http://schemas.microsoft.com/office/powerpoint/2010/main" val="1056569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p:nvPr/>
        </p:nvPicPr>
        <p:blipFill>
          <a:blip r:embed="rId2"/>
          <a:stretch>
            <a:fillRect/>
          </a:stretch>
        </p:blipFill>
        <p:spPr>
          <a:xfrm>
            <a:off x="169630" y="3147263"/>
            <a:ext cx="4838700" cy="2988425"/>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53</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States in these state pairs cannot be combined due to the inequivalent states revealed in the previous cells</a:t>
            </a:r>
          </a:p>
        </p:txBody>
      </p:sp>
      <p:pic>
        <p:nvPicPr>
          <p:cNvPr id="6" name="그림 5"/>
          <p:cNvPicPr>
            <a:picLocks noChangeAspect="1"/>
          </p:cNvPicPr>
          <p:nvPr/>
        </p:nvPicPr>
        <p:blipFill>
          <a:blip r:embed="rId3"/>
          <a:stretch>
            <a:fillRect/>
          </a:stretch>
        </p:blipFill>
        <p:spPr>
          <a:xfrm>
            <a:off x="5290415" y="3735388"/>
            <a:ext cx="3863340" cy="2400300"/>
          </a:xfrm>
          <a:prstGeom prst="rect">
            <a:avLst/>
          </a:prstGeom>
        </p:spPr>
      </p:pic>
    </p:spTree>
    <p:extLst>
      <p:ext uri="{BB962C8B-B14F-4D97-AF65-F5344CB8AC3E}">
        <p14:creationId xmlns:p14="http://schemas.microsoft.com/office/powerpoint/2010/main" val="34462723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p:cNvPicPr/>
          <p:nvPr/>
        </p:nvPicPr>
        <p:blipFill>
          <a:blip r:embed="rId2"/>
          <a:stretch>
            <a:fillRect/>
          </a:stretch>
        </p:blipFill>
        <p:spPr>
          <a:xfrm>
            <a:off x="169630" y="3147263"/>
            <a:ext cx="4838700" cy="2988425"/>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54</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Final implication chart	</a:t>
            </a:r>
            <a:r>
              <a:rPr lang="en-US" altLang="ko-KR" dirty="0">
                <a:ea typeface="굴림" panose="020B0600000101010101" pitchFamily="50" charset="-127"/>
                <a:sym typeface="Wingdings" panose="05000000000000000000" pitchFamily="2" charset="2"/>
              </a:rPr>
              <a:t> State A and B can be combined</a:t>
            </a:r>
          </a:p>
          <a:p>
            <a:pPr marL="463550" lvl="1" indent="0">
              <a:buNone/>
            </a:pPr>
            <a:r>
              <a:rPr lang="en-US" altLang="ko-KR" dirty="0">
                <a:ea typeface="굴림" panose="020B0600000101010101" pitchFamily="50" charset="-127"/>
              </a:rPr>
              <a:t>				</a:t>
            </a:r>
            <a:r>
              <a:rPr lang="en-US" altLang="ko-KR" dirty="0">
                <a:ea typeface="굴림" panose="020B0600000101010101" pitchFamily="50" charset="-127"/>
                <a:sym typeface="Wingdings" panose="05000000000000000000" pitchFamily="2" charset="2"/>
              </a:rPr>
              <a:t> State E, F and G can be combined</a:t>
            </a:r>
            <a:endParaRPr lang="en-US" altLang="ko-KR" dirty="0">
              <a:ea typeface="굴림" panose="020B0600000101010101" pitchFamily="50" charset="-127"/>
            </a:endParaRPr>
          </a:p>
        </p:txBody>
      </p:sp>
      <p:pic>
        <p:nvPicPr>
          <p:cNvPr id="8" name="그림 7"/>
          <p:cNvPicPr>
            <a:picLocks noChangeAspect="1"/>
          </p:cNvPicPr>
          <p:nvPr/>
        </p:nvPicPr>
        <p:blipFill>
          <a:blip r:embed="rId3"/>
          <a:stretch>
            <a:fillRect/>
          </a:stretch>
        </p:blipFill>
        <p:spPr>
          <a:xfrm>
            <a:off x="5290415" y="2853641"/>
            <a:ext cx="3910273" cy="1651259"/>
          </a:xfrm>
          <a:prstGeom prst="rect">
            <a:avLst/>
          </a:prstGeom>
        </p:spPr>
      </p:pic>
      <p:sp>
        <p:nvSpPr>
          <p:cNvPr id="7" name="타원 6">
            <a:extLst>
              <a:ext uri="{FF2B5EF4-FFF2-40B4-BE49-F238E27FC236}">
                <a16:creationId xmlns:a16="http://schemas.microsoft.com/office/drawing/2014/main" id="{21999FA2-E0C4-8749-A599-076321AFD2F4}"/>
              </a:ext>
            </a:extLst>
          </p:cNvPr>
          <p:cNvSpPr/>
          <p:nvPr/>
        </p:nvSpPr>
        <p:spPr bwMode="auto">
          <a:xfrm>
            <a:off x="5599495" y="5514121"/>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sp>
        <p:nvSpPr>
          <p:cNvPr id="10" name="타원 9">
            <a:extLst>
              <a:ext uri="{FF2B5EF4-FFF2-40B4-BE49-F238E27FC236}">
                <a16:creationId xmlns:a16="http://schemas.microsoft.com/office/drawing/2014/main" id="{AAB8273D-D033-FC4C-9789-13C4234D4964}"/>
              </a:ext>
            </a:extLst>
          </p:cNvPr>
          <p:cNvSpPr/>
          <p:nvPr/>
        </p:nvSpPr>
        <p:spPr bwMode="auto">
          <a:xfrm>
            <a:off x="6360447" y="5518286"/>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sp>
        <p:nvSpPr>
          <p:cNvPr id="11" name="타원 10">
            <a:extLst>
              <a:ext uri="{FF2B5EF4-FFF2-40B4-BE49-F238E27FC236}">
                <a16:creationId xmlns:a16="http://schemas.microsoft.com/office/drawing/2014/main" id="{1FB46A00-5EFB-A840-AC01-5AD124239C9B}"/>
              </a:ext>
            </a:extLst>
          </p:cNvPr>
          <p:cNvSpPr/>
          <p:nvPr/>
        </p:nvSpPr>
        <p:spPr bwMode="auto">
          <a:xfrm>
            <a:off x="5974859" y="4794432"/>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cxnSp>
        <p:nvCxnSpPr>
          <p:cNvPr id="12" name="직선 화살표 연결선 11">
            <a:extLst>
              <a:ext uri="{FF2B5EF4-FFF2-40B4-BE49-F238E27FC236}">
                <a16:creationId xmlns:a16="http://schemas.microsoft.com/office/drawing/2014/main" id="{9DDDF111-5D20-E447-AC75-B1833986F01B}"/>
              </a:ext>
            </a:extLst>
          </p:cNvPr>
          <p:cNvCxnSpPr>
            <a:stCxn id="7" idx="0"/>
          </p:cNvCxnSpPr>
          <p:nvPr/>
        </p:nvCxnSpPr>
        <p:spPr bwMode="auto">
          <a:xfrm flipV="1">
            <a:off x="5792289" y="5138735"/>
            <a:ext cx="375459" cy="37538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직선 화살표 연결선 12">
            <a:extLst>
              <a:ext uri="{FF2B5EF4-FFF2-40B4-BE49-F238E27FC236}">
                <a16:creationId xmlns:a16="http://schemas.microsoft.com/office/drawing/2014/main" id="{733937C3-1D53-2B43-8E2F-D686284101F9}"/>
              </a:ext>
            </a:extLst>
          </p:cNvPr>
          <p:cNvCxnSpPr>
            <a:cxnSpLocks/>
            <a:stCxn id="10" idx="0"/>
          </p:cNvCxnSpPr>
          <p:nvPr/>
        </p:nvCxnSpPr>
        <p:spPr bwMode="auto">
          <a:xfrm flipH="1" flipV="1">
            <a:off x="6165073" y="5138735"/>
            <a:ext cx="388169" cy="37955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0867FD68-FBFF-D748-B908-79E4875D8AB3}"/>
              </a:ext>
            </a:extLst>
          </p:cNvPr>
          <p:cNvSpPr txBox="1"/>
          <p:nvPr/>
        </p:nvSpPr>
        <p:spPr>
          <a:xfrm>
            <a:off x="6048674" y="5414078"/>
            <a:ext cx="300082" cy="369332"/>
          </a:xfrm>
          <a:prstGeom prst="rect">
            <a:avLst/>
          </a:prstGeom>
          <a:noFill/>
        </p:spPr>
        <p:txBody>
          <a:bodyPr wrap="none" rtlCol="0">
            <a:spAutoFit/>
          </a:bodyPr>
          <a:lstStyle/>
          <a:p>
            <a:r>
              <a:rPr kumimoji="1" lang="en-US" altLang="ko-KR" sz="1800" dirty="0"/>
              <a:t>0</a:t>
            </a:r>
            <a:endParaRPr kumimoji="1" lang="ko-KR" altLang="en-US" sz="1800" dirty="0"/>
          </a:p>
        </p:txBody>
      </p:sp>
      <p:sp>
        <p:nvSpPr>
          <p:cNvPr id="15" name="TextBox 14">
            <a:extLst>
              <a:ext uri="{FF2B5EF4-FFF2-40B4-BE49-F238E27FC236}">
                <a16:creationId xmlns:a16="http://schemas.microsoft.com/office/drawing/2014/main" id="{B19BC01D-6F82-5B48-AD6E-CEF0A143F12F}"/>
              </a:ext>
            </a:extLst>
          </p:cNvPr>
          <p:cNvSpPr txBox="1"/>
          <p:nvPr/>
        </p:nvSpPr>
        <p:spPr>
          <a:xfrm>
            <a:off x="5707471" y="5050563"/>
            <a:ext cx="300082" cy="369332"/>
          </a:xfrm>
          <a:prstGeom prst="rect">
            <a:avLst/>
          </a:prstGeom>
          <a:noFill/>
        </p:spPr>
        <p:txBody>
          <a:bodyPr wrap="none" rtlCol="0">
            <a:spAutoFit/>
          </a:bodyPr>
          <a:lstStyle/>
          <a:p>
            <a:r>
              <a:rPr kumimoji="1" lang="en-US" altLang="ko-KR" sz="1800" dirty="0"/>
              <a:t>1</a:t>
            </a:r>
            <a:endParaRPr kumimoji="1" lang="ko-KR" altLang="en-US" sz="1800" dirty="0"/>
          </a:p>
        </p:txBody>
      </p:sp>
      <p:sp>
        <p:nvSpPr>
          <p:cNvPr id="16" name="TextBox 15">
            <a:extLst>
              <a:ext uri="{FF2B5EF4-FFF2-40B4-BE49-F238E27FC236}">
                <a16:creationId xmlns:a16="http://schemas.microsoft.com/office/drawing/2014/main" id="{53F10305-F7A5-334E-9A5B-5E1BED2CB4A9}"/>
              </a:ext>
            </a:extLst>
          </p:cNvPr>
          <p:cNvSpPr txBox="1"/>
          <p:nvPr/>
        </p:nvSpPr>
        <p:spPr>
          <a:xfrm>
            <a:off x="6345995" y="5055736"/>
            <a:ext cx="300082" cy="369332"/>
          </a:xfrm>
          <a:prstGeom prst="rect">
            <a:avLst/>
          </a:prstGeom>
          <a:noFill/>
        </p:spPr>
        <p:txBody>
          <a:bodyPr wrap="none" rtlCol="0">
            <a:spAutoFit/>
          </a:bodyPr>
          <a:lstStyle/>
          <a:p>
            <a:r>
              <a:rPr kumimoji="1" lang="en-US" altLang="ko-KR" sz="1800" dirty="0"/>
              <a:t>1</a:t>
            </a:r>
            <a:endParaRPr kumimoji="1" lang="ko-KR" altLang="en-US" sz="1800" dirty="0"/>
          </a:p>
        </p:txBody>
      </p:sp>
      <p:sp>
        <p:nvSpPr>
          <p:cNvPr id="19" name="TextBox 18">
            <a:extLst>
              <a:ext uri="{FF2B5EF4-FFF2-40B4-BE49-F238E27FC236}">
                <a16:creationId xmlns:a16="http://schemas.microsoft.com/office/drawing/2014/main" id="{ADF290BE-33A5-F74D-B7DE-3B8459C24707}"/>
              </a:ext>
            </a:extLst>
          </p:cNvPr>
          <p:cNvSpPr txBox="1"/>
          <p:nvPr/>
        </p:nvSpPr>
        <p:spPr>
          <a:xfrm>
            <a:off x="6044699" y="5879944"/>
            <a:ext cx="300082" cy="369332"/>
          </a:xfrm>
          <a:prstGeom prst="rect">
            <a:avLst/>
          </a:prstGeom>
          <a:noFill/>
        </p:spPr>
        <p:txBody>
          <a:bodyPr wrap="none" rtlCol="0">
            <a:spAutoFit/>
          </a:bodyPr>
          <a:lstStyle/>
          <a:p>
            <a:r>
              <a:rPr kumimoji="1" lang="en-US" altLang="ko-KR" sz="1800" dirty="0"/>
              <a:t>0</a:t>
            </a:r>
            <a:endParaRPr kumimoji="1" lang="ko-KR" altLang="en-US" sz="1800" dirty="0"/>
          </a:p>
        </p:txBody>
      </p:sp>
      <p:sp>
        <p:nvSpPr>
          <p:cNvPr id="20" name="TextBox 19">
            <a:extLst>
              <a:ext uri="{FF2B5EF4-FFF2-40B4-BE49-F238E27FC236}">
                <a16:creationId xmlns:a16="http://schemas.microsoft.com/office/drawing/2014/main" id="{91640628-4B4C-944D-9785-A8A324E38F03}"/>
              </a:ext>
            </a:extLst>
          </p:cNvPr>
          <p:cNvSpPr txBox="1"/>
          <p:nvPr/>
        </p:nvSpPr>
        <p:spPr>
          <a:xfrm>
            <a:off x="6013331" y="4791740"/>
            <a:ext cx="308098" cy="369332"/>
          </a:xfrm>
          <a:prstGeom prst="rect">
            <a:avLst/>
          </a:prstGeom>
          <a:noFill/>
        </p:spPr>
        <p:txBody>
          <a:bodyPr wrap="none" rtlCol="0">
            <a:spAutoFit/>
          </a:bodyPr>
          <a:lstStyle/>
          <a:p>
            <a:r>
              <a:rPr kumimoji="1" lang="en-US" altLang="ko-KR" sz="1800" dirty="0">
                <a:latin typeface="Calibri" panose="020F0502020204030204" pitchFamily="34" charset="0"/>
                <a:cs typeface="Calibri" panose="020F0502020204030204" pitchFamily="34" charset="0"/>
              </a:rPr>
              <a:t>C</a:t>
            </a:r>
            <a:endParaRPr kumimoji="1" lang="ko-KR" altLang="en-US" sz="1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03EF6A9-9818-474B-9190-077F13E7B614}"/>
              </a:ext>
            </a:extLst>
          </p:cNvPr>
          <p:cNvSpPr txBox="1"/>
          <p:nvPr/>
        </p:nvSpPr>
        <p:spPr>
          <a:xfrm>
            <a:off x="5636136" y="5510651"/>
            <a:ext cx="351378" cy="369332"/>
          </a:xfrm>
          <a:prstGeom prst="rect">
            <a:avLst/>
          </a:prstGeom>
          <a:noFill/>
        </p:spPr>
        <p:txBody>
          <a:bodyPr wrap="none" rtlCol="0">
            <a:spAutoFit/>
          </a:bodyPr>
          <a:lstStyle/>
          <a:p>
            <a:r>
              <a:rPr kumimoji="1" lang="en-US" altLang="ko-KR" sz="1800" dirty="0"/>
              <a:t>A</a:t>
            </a:r>
            <a:endParaRPr kumimoji="1" lang="ko-KR" altLang="en-US" sz="1800" dirty="0"/>
          </a:p>
        </p:txBody>
      </p:sp>
      <p:sp>
        <p:nvSpPr>
          <p:cNvPr id="22" name="TextBox 21">
            <a:extLst>
              <a:ext uri="{FF2B5EF4-FFF2-40B4-BE49-F238E27FC236}">
                <a16:creationId xmlns:a16="http://schemas.microsoft.com/office/drawing/2014/main" id="{77CFB024-4558-9747-8829-CAA78C4414AC}"/>
              </a:ext>
            </a:extLst>
          </p:cNvPr>
          <p:cNvSpPr txBox="1"/>
          <p:nvPr/>
        </p:nvSpPr>
        <p:spPr>
          <a:xfrm>
            <a:off x="6403652" y="5517313"/>
            <a:ext cx="338554" cy="369332"/>
          </a:xfrm>
          <a:prstGeom prst="rect">
            <a:avLst/>
          </a:prstGeom>
          <a:noFill/>
        </p:spPr>
        <p:txBody>
          <a:bodyPr wrap="none" rtlCol="0">
            <a:spAutoFit/>
          </a:bodyPr>
          <a:lstStyle/>
          <a:p>
            <a:r>
              <a:rPr kumimoji="1" lang="en-US" altLang="ko-KR" sz="1800" dirty="0"/>
              <a:t>B</a:t>
            </a:r>
            <a:endParaRPr kumimoji="1" lang="ko-KR" altLang="en-US" sz="1800" dirty="0"/>
          </a:p>
        </p:txBody>
      </p:sp>
      <p:cxnSp>
        <p:nvCxnSpPr>
          <p:cNvPr id="3" name="구부러진 연결선[U] 2">
            <a:extLst>
              <a:ext uri="{FF2B5EF4-FFF2-40B4-BE49-F238E27FC236}">
                <a16:creationId xmlns:a16="http://schemas.microsoft.com/office/drawing/2014/main" id="{3CAA8015-E7E4-7141-8FB3-3041E4BF5A26}"/>
              </a:ext>
            </a:extLst>
          </p:cNvPr>
          <p:cNvCxnSpPr>
            <a:cxnSpLocks/>
            <a:stCxn id="7" idx="7"/>
            <a:endCxn id="10" idx="1"/>
          </p:cNvCxnSpPr>
          <p:nvPr/>
        </p:nvCxnSpPr>
        <p:spPr bwMode="auto">
          <a:xfrm rot="16200000" flipH="1">
            <a:off x="6170682" y="5322475"/>
            <a:ext cx="4165" cy="488300"/>
          </a:xfrm>
          <a:prstGeom prst="curvedConnector3">
            <a:avLst>
              <a:gd name="adj1" fmla="val -2588230"/>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구부러진 연결선[U] 27">
            <a:extLst>
              <a:ext uri="{FF2B5EF4-FFF2-40B4-BE49-F238E27FC236}">
                <a16:creationId xmlns:a16="http://schemas.microsoft.com/office/drawing/2014/main" id="{7CCB1545-1240-CF4D-80F2-8041BE5AD1CB}"/>
              </a:ext>
            </a:extLst>
          </p:cNvPr>
          <p:cNvCxnSpPr>
            <a:cxnSpLocks/>
            <a:stCxn id="7" idx="5"/>
            <a:endCxn id="10" idx="3"/>
          </p:cNvCxnSpPr>
          <p:nvPr/>
        </p:nvCxnSpPr>
        <p:spPr bwMode="auto">
          <a:xfrm rot="16200000" flipH="1">
            <a:off x="6170683" y="5565934"/>
            <a:ext cx="4165" cy="488300"/>
          </a:xfrm>
          <a:prstGeom prst="curvedConnector3">
            <a:avLst>
              <a:gd name="adj1" fmla="val 2491412"/>
            </a:avLst>
          </a:prstGeom>
          <a:solidFill>
            <a:schemeClr val="accent1"/>
          </a:solidFill>
          <a:ln w="127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62" name="그룹 61">
            <a:extLst>
              <a:ext uri="{FF2B5EF4-FFF2-40B4-BE49-F238E27FC236}">
                <a16:creationId xmlns:a16="http://schemas.microsoft.com/office/drawing/2014/main" id="{5A9CC3CB-E126-9948-AF6E-8BC47682B736}"/>
              </a:ext>
            </a:extLst>
          </p:cNvPr>
          <p:cNvGrpSpPr/>
          <p:nvPr/>
        </p:nvGrpSpPr>
        <p:grpSpPr>
          <a:xfrm>
            <a:off x="5283735" y="5373485"/>
            <a:ext cx="1794474" cy="1079764"/>
            <a:chOff x="5283735" y="5373485"/>
            <a:chExt cx="1794474" cy="1079764"/>
          </a:xfrm>
        </p:grpSpPr>
        <p:sp>
          <p:nvSpPr>
            <p:cNvPr id="34" name="모서리가 둥근 직사각형 33">
              <a:extLst>
                <a:ext uri="{FF2B5EF4-FFF2-40B4-BE49-F238E27FC236}">
                  <a16:creationId xmlns:a16="http://schemas.microsoft.com/office/drawing/2014/main" id="{5B8B763D-1D63-1C4B-8718-16EF4B73DF57}"/>
                </a:ext>
              </a:extLst>
            </p:cNvPr>
            <p:cNvSpPr/>
            <p:nvPr/>
          </p:nvSpPr>
          <p:spPr bwMode="auto">
            <a:xfrm>
              <a:off x="5283735" y="5373485"/>
              <a:ext cx="1794474" cy="804323"/>
            </a:xfrm>
            <a:prstGeom prst="roundRect">
              <a:avLst/>
            </a:prstGeom>
            <a:solidFill>
              <a:srgbClr val="FF6600">
                <a:alpha val="50196"/>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FF0000"/>
                </a:solidFill>
                <a:effectLst/>
                <a:latin typeface="Times New Roman" panose="02020603050405020304" pitchFamily="18" charset="0"/>
              </a:endParaRPr>
            </a:p>
          </p:txBody>
        </p:sp>
        <p:sp>
          <p:nvSpPr>
            <p:cNvPr id="35" name="TextBox 34">
              <a:extLst>
                <a:ext uri="{FF2B5EF4-FFF2-40B4-BE49-F238E27FC236}">
                  <a16:creationId xmlns:a16="http://schemas.microsoft.com/office/drawing/2014/main" id="{22605656-FAB2-514A-83A7-31DB4E6D5733}"/>
                </a:ext>
              </a:extLst>
            </p:cNvPr>
            <p:cNvSpPr txBox="1"/>
            <p:nvPr/>
          </p:nvSpPr>
          <p:spPr>
            <a:xfrm>
              <a:off x="5377731" y="6114695"/>
              <a:ext cx="1630446" cy="338554"/>
            </a:xfrm>
            <a:prstGeom prst="rect">
              <a:avLst/>
            </a:prstGeom>
            <a:noFill/>
          </p:spPr>
          <p:txBody>
            <a:bodyPr wrap="none" rtlCol="0">
              <a:spAutoFit/>
            </a:bodyPr>
            <a:lstStyle/>
            <a:p>
              <a:r>
                <a:rPr kumimoji="1" lang="en-US" altLang="ko-KR" sz="1600" dirty="0">
                  <a:solidFill>
                    <a:srgbClr val="FF0000"/>
                  </a:solidFill>
                  <a:latin typeface="Calibri" panose="020F0502020204030204" pitchFamily="34" charset="0"/>
                  <a:cs typeface="Calibri" panose="020F0502020204030204" pitchFamily="34" charset="0"/>
                </a:rPr>
                <a:t>Can be combined</a:t>
              </a:r>
              <a:endParaRPr kumimoji="1" lang="ko-KR" altLang="en-US" sz="1600" dirty="0">
                <a:solidFill>
                  <a:srgbClr val="FF0000"/>
                </a:solidFill>
                <a:latin typeface="Calibri" panose="020F0502020204030204" pitchFamily="34" charset="0"/>
                <a:cs typeface="Calibri" panose="020F0502020204030204" pitchFamily="34" charset="0"/>
              </a:endParaRPr>
            </a:p>
          </p:txBody>
        </p:sp>
      </p:grpSp>
      <p:sp>
        <p:nvSpPr>
          <p:cNvPr id="38" name="타원 37">
            <a:extLst>
              <a:ext uri="{FF2B5EF4-FFF2-40B4-BE49-F238E27FC236}">
                <a16:creationId xmlns:a16="http://schemas.microsoft.com/office/drawing/2014/main" id="{C6A8614A-BD53-2945-A78E-DC4121387AF7}"/>
              </a:ext>
            </a:extLst>
          </p:cNvPr>
          <p:cNvSpPr/>
          <p:nvPr/>
        </p:nvSpPr>
        <p:spPr bwMode="auto">
          <a:xfrm>
            <a:off x="7635603" y="5495266"/>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sp>
        <p:nvSpPr>
          <p:cNvPr id="39" name="타원 38">
            <a:extLst>
              <a:ext uri="{FF2B5EF4-FFF2-40B4-BE49-F238E27FC236}">
                <a16:creationId xmlns:a16="http://schemas.microsoft.com/office/drawing/2014/main" id="{629C3740-51D2-9243-86EC-238F85A1D65D}"/>
              </a:ext>
            </a:extLst>
          </p:cNvPr>
          <p:cNvSpPr/>
          <p:nvPr/>
        </p:nvSpPr>
        <p:spPr bwMode="auto">
          <a:xfrm>
            <a:off x="8396555" y="5499431"/>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sp>
        <p:nvSpPr>
          <p:cNvPr id="40" name="타원 39">
            <a:extLst>
              <a:ext uri="{FF2B5EF4-FFF2-40B4-BE49-F238E27FC236}">
                <a16:creationId xmlns:a16="http://schemas.microsoft.com/office/drawing/2014/main" id="{7A1031EC-97E9-9F43-96E3-8C4BDDD0A638}"/>
              </a:ext>
            </a:extLst>
          </p:cNvPr>
          <p:cNvSpPr/>
          <p:nvPr/>
        </p:nvSpPr>
        <p:spPr bwMode="auto">
          <a:xfrm>
            <a:off x="8010967" y="4775577"/>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cxnSp>
        <p:nvCxnSpPr>
          <p:cNvPr id="41" name="직선 화살표 연결선 40">
            <a:extLst>
              <a:ext uri="{FF2B5EF4-FFF2-40B4-BE49-F238E27FC236}">
                <a16:creationId xmlns:a16="http://schemas.microsoft.com/office/drawing/2014/main" id="{6D24BEF1-822E-444B-85A0-9276595C3CDE}"/>
              </a:ext>
            </a:extLst>
          </p:cNvPr>
          <p:cNvCxnSpPr>
            <a:stCxn id="38" idx="0"/>
          </p:cNvCxnSpPr>
          <p:nvPr/>
        </p:nvCxnSpPr>
        <p:spPr bwMode="auto">
          <a:xfrm flipV="1">
            <a:off x="7828397" y="5119880"/>
            <a:ext cx="375459" cy="37538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직선 화살표 연결선 41">
            <a:extLst>
              <a:ext uri="{FF2B5EF4-FFF2-40B4-BE49-F238E27FC236}">
                <a16:creationId xmlns:a16="http://schemas.microsoft.com/office/drawing/2014/main" id="{1D114FFB-056B-1646-9D44-CE33AEF78CE3}"/>
              </a:ext>
            </a:extLst>
          </p:cNvPr>
          <p:cNvCxnSpPr>
            <a:cxnSpLocks/>
            <a:stCxn id="39" idx="0"/>
          </p:cNvCxnSpPr>
          <p:nvPr/>
        </p:nvCxnSpPr>
        <p:spPr bwMode="auto">
          <a:xfrm flipH="1" flipV="1">
            <a:off x="8201181" y="5119880"/>
            <a:ext cx="388169" cy="37955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Box 42">
            <a:extLst>
              <a:ext uri="{FF2B5EF4-FFF2-40B4-BE49-F238E27FC236}">
                <a16:creationId xmlns:a16="http://schemas.microsoft.com/office/drawing/2014/main" id="{E7CB7A84-9F01-6B4C-80EC-8294756DF478}"/>
              </a:ext>
            </a:extLst>
          </p:cNvPr>
          <p:cNvSpPr txBox="1"/>
          <p:nvPr/>
        </p:nvSpPr>
        <p:spPr>
          <a:xfrm>
            <a:off x="7967277" y="5417726"/>
            <a:ext cx="300082" cy="369332"/>
          </a:xfrm>
          <a:prstGeom prst="rect">
            <a:avLst/>
          </a:prstGeom>
          <a:noFill/>
        </p:spPr>
        <p:txBody>
          <a:bodyPr wrap="none" rtlCol="0">
            <a:spAutoFit/>
          </a:bodyPr>
          <a:lstStyle/>
          <a:p>
            <a:r>
              <a:rPr kumimoji="1" lang="en-US" altLang="ko-KR" sz="1800" dirty="0"/>
              <a:t>1</a:t>
            </a:r>
            <a:endParaRPr kumimoji="1" lang="ko-KR" altLang="en-US" sz="1800" dirty="0"/>
          </a:p>
        </p:txBody>
      </p:sp>
      <p:sp>
        <p:nvSpPr>
          <p:cNvPr id="44" name="TextBox 43">
            <a:extLst>
              <a:ext uri="{FF2B5EF4-FFF2-40B4-BE49-F238E27FC236}">
                <a16:creationId xmlns:a16="http://schemas.microsoft.com/office/drawing/2014/main" id="{FF6B2A98-E31A-A640-B9E3-88D3DA13217B}"/>
              </a:ext>
            </a:extLst>
          </p:cNvPr>
          <p:cNvSpPr txBox="1"/>
          <p:nvPr/>
        </p:nvSpPr>
        <p:spPr>
          <a:xfrm>
            <a:off x="7743579" y="5031708"/>
            <a:ext cx="300082" cy="369332"/>
          </a:xfrm>
          <a:prstGeom prst="rect">
            <a:avLst/>
          </a:prstGeom>
          <a:noFill/>
        </p:spPr>
        <p:txBody>
          <a:bodyPr wrap="none" rtlCol="0">
            <a:spAutoFit/>
          </a:bodyPr>
          <a:lstStyle/>
          <a:p>
            <a:r>
              <a:rPr kumimoji="1" lang="en-US" altLang="ko-KR" sz="1800" dirty="0"/>
              <a:t>0</a:t>
            </a:r>
            <a:endParaRPr kumimoji="1" lang="ko-KR" altLang="en-US" sz="1800" dirty="0"/>
          </a:p>
        </p:txBody>
      </p:sp>
      <p:sp>
        <p:nvSpPr>
          <p:cNvPr id="45" name="TextBox 44">
            <a:extLst>
              <a:ext uri="{FF2B5EF4-FFF2-40B4-BE49-F238E27FC236}">
                <a16:creationId xmlns:a16="http://schemas.microsoft.com/office/drawing/2014/main" id="{AA44C4B4-9E9F-1E49-8C90-E507BBB52CA8}"/>
              </a:ext>
            </a:extLst>
          </p:cNvPr>
          <p:cNvSpPr txBox="1"/>
          <p:nvPr/>
        </p:nvSpPr>
        <p:spPr>
          <a:xfrm>
            <a:off x="8382103" y="5036881"/>
            <a:ext cx="300082" cy="369332"/>
          </a:xfrm>
          <a:prstGeom prst="rect">
            <a:avLst/>
          </a:prstGeom>
          <a:noFill/>
        </p:spPr>
        <p:txBody>
          <a:bodyPr wrap="none" rtlCol="0">
            <a:spAutoFit/>
          </a:bodyPr>
          <a:lstStyle/>
          <a:p>
            <a:r>
              <a:rPr kumimoji="1" lang="en-US" altLang="ko-KR" sz="1800" dirty="0"/>
              <a:t>0</a:t>
            </a:r>
            <a:endParaRPr kumimoji="1" lang="ko-KR" altLang="en-US" sz="1800" dirty="0"/>
          </a:p>
        </p:txBody>
      </p:sp>
      <p:sp>
        <p:nvSpPr>
          <p:cNvPr id="47" name="TextBox 46">
            <a:extLst>
              <a:ext uri="{FF2B5EF4-FFF2-40B4-BE49-F238E27FC236}">
                <a16:creationId xmlns:a16="http://schemas.microsoft.com/office/drawing/2014/main" id="{2227AB36-ED47-C24E-ABA8-8E4FA377AEA4}"/>
              </a:ext>
            </a:extLst>
          </p:cNvPr>
          <p:cNvSpPr txBox="1"/>
          <p:nvPr/>
        </p:nvSpPr>
        <p:spPr>
          <a:xfrm>
            <a:off x="7989805" y="4772885"/>
            <a:ext cx="442750" cy="369332"/>
          </a:xfrm>
          <a:prstGeom prst="rect">
            <a:avLst/>
          </a:prstGeom>
          <a:noFill/>
        </p:spPr>
        <p:txBody>
          <a:bodyPr wrap="none" rtlCol="0">
            <a:spAutoFit/>
          </a:bodyPr>
          <a:lstStyle/>
          <a:p>
            <a:r>
              <a:rPr kumimoji="1" lang="en-US" altLang="ko-KR" sz="1800" dirty="0">
                <a:latin typeface="Calibri" panose="020F0502020204030204" pitchFamily="34" charset="0"/>
                <a:cs typeface="Calibri" panose="020F0502020204030204" pitchFamily="34" charset="0"/>
              </a:rPr>
              <a:t>AB</a:t>
            </a:r>
            <a:endParaRPr kumimoji="1" lang="ko-KR" altLang="en-US" sz="1800" dirty="0">
              <a:latin typeface="Calibri" panose="020F0502020204030204" pitchFamily="34" charset="0"/>
              <a:cs typeface="Calibri" panose="020F0502020204030204" pitchFamily="34" charset="0"/>
            </a:endParaRPr>
          </a:p>
        </p:txBody>
      </p:sp>
      <p:sp>
        <p:nvSpPr>
          <p:cNvPr id="48" name="TextBox 47">
            <a:extLst>
              <a:ext uri="{FF2B5EF4-FFF2-40B4-BE49-F238E27FC236}">
                <a16:creationId xmlns:a16="http://schemas.microsoft.com/office/drawing/2014/main" id="{CAAFEC8E-BE82-4446-97F9-5F01ACEE821E}"/>
              </a:ext>
            </a:extLst>
          </p:cNvPr>
          <p:cNvSpPr txBox="1"/>
          <p:nvPr/>
        </p:nvSpPr>
        <p:spPr>
          <a:xfrm>
            <a:off x="7672244" y="5491796"/>
            <a:ext cx="325730" cy="369332"/>
          </a:xfrm>
          <a:prstGeom prst="rect">
            <a:avLst/>
          </a:prstGeom>
          <a:noFill/>
        </p:spPr>
        <p:txBody>
          <a:bodyPr wrap="none" rtlCol="0">
            <a:spAutoFit/>
          </a:bodyPr>
          <a:lstStyle/>
          <a:p>
            <a:r>
              <a:rPr kumimoji="1" lang="en-US" altLang="ko-KR" sz="1800" dirty="0"/>
              <a:t>E</a:t>
            </a:r>
            <a:endParaRPr kumimoji="1" lang="ko-KR" altLang="en-US" sz="1800" dirty="0"/>
          </a:p>
        </p:txBody>
      </p:sp>
      <p:sp>
        <p:nvSpPr>
          <p:cNvPr id="49" name="TextBox 48">
            <a:extLst>
              <a:ext uri="{FF2B5EF4-FFF2-40B4-BE49-F238E27FC236}">
                <a16:creationId xmlns:a16="http://schemas.microsoft.com/office/drawing/2014/main" id="{81C34A8A-C9C4-034C-A663-AA36FB180702}"/>
              </a:ext>
            </a:extLst>
          </p:cNvPr>
          <p:cNvSpPr txBox="1"/>
          <p:nvPr/>
        </p:nvSpPr>
        <p:spPr>
          <a:xfrm>
            <a:off x="8439760" y="5498458"/>
            <a:ext cx="312906" cy="369332"/>
          </a:xfrm>
          <a:prstGeom prst="rect">
            <a:avLst/>
          </a:prstGeom>
          <a:noFill/>
        </p:spPr>
        <p:txBody>
          <a:bodyPr wrap="none" rtlCol="0">
            <a:spAutoFit/>
          </a:bodyPr>
          <a:lstStyle/>
          <a:p>
            <a:r>
              <a:rPr kumimoji="1" lang="en-US" altLang="ko-KR" sz="1800" dirty="0"/>
              <a:t>F</a:t>
            </a:r>
            <a:endParaRPr kumimoji="1" lang="ko-KR" altLang="en-US" sz="1800" dirty="0"/>
          </a:p>
        </p:txBody>
      </p:sp>
      <p:cxnSp>
        <p:nvCxnSpPr>
          <p:cNvPr id="50" name="구부러진 연결선[U] 49">
            <a:extLst>
              <a:ext uri="{FF2B5EF4-FFF2-40B4-BE49-F238E27FC236}">
                <a16:creationId xmlns:a16="http://schemas.microsoft.com/office/drawing/2014/main" id="{9F56F350-BF31-D849-999F-C209D15BA94C}"/>
              </a:ext>
            </a:extLst>
          </p:cNvPr>
          <p:cNvCxnSpPr>
            <a:cxnSpLocks/>
            <a:stCxn id="38" idx="7"/>
            <a:endCxn id="39" idx="1"/>
          </p:cNvCxnSpPr>
          <p:nvPr/>
        </p:nvCxnSpPr>
        <p:spPr bwMode="auto">
          <a:xfrm rot="16200000" flipH="1">
            <a:off x="8206790" y="5303620"/>
            <a:ext cx="4165" cy="488300"/>
          </a:xfrm>
          <a:prstGeom prst="curvedConnector3">
            <a:avLst>
              <a:gd name="adj1" fmla="val -2588230"/>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구부러진 연결선[U] 50">
            <a:extLst>
              <a:ext uri="{FF2B5EF4-FFF2-40B4-BE49-F238E27FC236}">
                <a16:creationId xmlns:a16="http://schemas.microsoft.com/office/drawing/2014/main" id="{F3DD5EBF-99EE-054B-ADE5-A4962AC385EA}"/>
              </a:ext>
            </a:extLst>
          </p:cNvPr>
          <p:cNvCxnSpPr>
            <a:cxnSpLocks/>
            <a:stCxn id="56" idx="3"/>
            <a:endCxn id="49" idx="2"/>
          </p:cNvCxnSpPr>
          <p:nvPr/>
        </p:nvCxnSpPr>
        <p:spPr bwMode="auto">
          <a:xfrm flipV="1">
            <a:off x="8417753" y="5867790"/>
            <a:ext cx="178460" cy="337942"/>
          </a:xfrm>
          <a:prstGeom prst="curvedConnector2">
            <a:avLst/>
          </a:prstGeom>
          <a:solidFill>
            <a:schemeClr val="accent1"/>
          </a:solidFill>
          <a:ln w="127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타원 54">
            <a:extLst>
              <a:ext uri="{FF2B5EF4-FFF2-40B4-BE49-F238E27FC236}">
                <a16:creationId xmlns:a16="http://schemas.microsoft.com/office/drawing/2014/main" id="{02703809-110A-564A-9999-F747E35FCAB1}"/>
              </a:ext>
            </a:extLst>
          </p:cNvPr>
          <p:cNvSpPr/>
          <p:nvPr/>
        </p:nvSpPr>
        <p:spPr bwMode="auto">
          <a:xfrm>
            <a:off x="8023170" y="6022039"/>
            <a:ext cx="385589" cy="344303"/>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chemeClr val="tx1"/>
              </a:solidFill>
              <a:effectLst/>
              <a:latin typeface="Times New Roman" panose="02020603050405020304" pitchFamily="18" charset="0"/>
            </a:endParaRPr>
          </a:p>
        </p:txBody>
      </p:sp>
      <p:sp>
        <p:nvSpPr>
          <p:cNvPr id="56" name="TextBox 55">
            <a:extLst>
              <a:ext uri="{FF2B5EF4-FFF2-40B4-BE49-F238E27FC236}">
                <a16:creationId xmlns:a16="http://schemas.microsoft.com/office/drawing/2014/main" id="{A033303B-1056-B84F-B795-4719644F4DC5}"/>
              </a:ext>
            </a:extLst>
          </p:cNvPr>
          <p:cNvSpPr txBox="1"/>
          <p:nvPr/>
        </p:nvSpPr>
        <p:spPr>
          <a:xfrm>
            <a:off x="8066375" y="6021066"/>
            <a:ext cx="351378" cy="369332"/>
          </a:xfrm>
          <a:prstGeom prst="rect">
            <a:avLst/>
          </a:prstGeom>
          <a:noFill/>
        </p:spPr>
        <p:txBody>
          <a:bodyPr wrap="none" rtlCol="0">
            <a:spAutoFit/>
          </a:bodyPr>
          <a:lstStyle/>
          <a:p>
            <a:r>
              <a:rPr kumimoji="1" lang="en-US" altLang="ko-KR" sz="1800" dirty="0"/>
              <a:t>G</a:t>
            </a:r>
            <a:endParaRPr kumimoji="1" lang="ko-KR" altLang="en-US" sz="1800" dirty="0"/>
          </a:p>
        </p:txBody>
      </p:sp>
      <p:sp>
        <p:nvSpPr>
          <p:cNvPr id="59" name="TextBox 58">
            <a:extLst>
              <a:ext uri="{FF2B5EF4-FFF2-40B4-BE49-F238E27FC236}">
                <a16:creationId xmlns:a16="http://schemas.microsoft.com/office/drawing/2014/main" id="{BF6733EA-B068-E246-BA7D-EECBB87CF02C}"/>
              </a:ext>
            </a:extLst>
          </p:cNvPr>
          <p:cNvSpPr txBox="1"/>
          <p:nvPr/>
        </p:nvSpPr>
        <p:spPr>
          <a:xfrm>
            <a:off x="8569263" y="5884535"/>
            <a:ext cx="300082" cy="369332"/>
          </a:xfrm>
          <a:prstGeom prst="rect">
            <a:avLst/>
          </a:prstGeom>
          <a:noFill/>
        </p:spPr>
        <p:txBody>
          <a:bodyPr wrap="none" rtlCol="0">
            <a:spAutoFit/>
          </a:bodyPr>
          <a:lstStyle/>
          <a:p>
            <a:r>
              <a:rPr kumimoji="1" lang="en-US" altLang="ko-KR" sz="1800" dirty="0"/>
              <a:t>1</a:t>
            </a:r>
            <a:endParaRPr kumimoji="1" lang="ko-KR" altLang="en-US" sz="1800" dirty="0"/>
          </a:p>
        </p:txBody>
      </p:sp>
      <p:cxnSp>
        <p:nvCxnSpPr>
          <p:cNvPr id="60" name="구부러진 연결선[U] 59">
            <a:extLst>
              <a:ext uri="{FF2B5EF4-FFF2-40B4-BE49-F238E27FC236}">
                <a16:creationId xmlns:a16="http://schemas.microsoft.com/office/drawing/2014/main" id="{872C09DF-5930-E447-848C-71F5438F6150}"/>
              </a:ext>
            </a:extLst>
          </p:cNvPr>
          <p:cNvCxnSpPr>
            <a:cxnSpLocks/>
            <a:stCxn id="48" idx="2"/>
            <a:endCxn id="56" idx="1"/>
          </p:cNvCxnSpPr>
          <p:nvPr/>
        </p:nvCxnSpPr>
        <p:spPr bwMode="auto">
          <a:xfrm rot="16200000" flipH="1">
            <a:off x="7778440" y="5917797"/>
            <a:ext cx="344604" cy="231266"/>
          </a:xfrm>
          <a:prstGeom prst="curvedConnector2">
            <a:avLst/>
          </a:prstGeom>
          <a:solidFill>
            <a:schemeClr val="accent1"/>
          </a:solidFill>
          <a:ln w="12700"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3" name="TextBox 62">
            <a:extLst>
              <a:ext uri="{FF2B5EF4-FFF2-40B4-BE49-F238E27FC236}">
                <a16:creationId xmlns:a16="http://schemas.microsoft.com/office/drawing/2014/main" id="{12123A35-8C25-4D47-A668-55978841D98C}"/>
              </a:ext>
            </a:extLst>
          </p:cNvPr>
          <p:cNvSpPr txBox="1"/>
          <p:nvPr/>
        </p:nvSpPr>
        <p:spPr>
          <a:xfrm>
            <a:off x="7589769" y="5918762"/>
            <a:ext cx="300082" cy="369332"/>
          </a:xfrm>
          <a:prstGeom prst="rect">
            <a:avLst/>
          </a:prstGeom>
          <a:noFill/>
        </p:spPr>
        <p:txBody>
          <a:bodyPr wrap="none" rtlCol="0">
            <a:spAutoFit/>
          </a:bodyPr>
          <a:lstStyle/>
          <a:p>
            <a:r>
              <a:rPr kumimoji="1" lang="en-US" altLang="ko-KR" sz="1800" dirty="0"/>
              <a:t>1</a:t>
            </a:r>
            <a:endParaRPr kumimoji="1" lang="ko-KR" altLang="en-US" sz="1800" dirty="0"/>
          </a:p>
        </p:txBody>
      </p:sp>
      <p:cxnSp>
        <p:nvCxnSpPr>
          <p:cNvPr id="61" name="구부러진 연결선[U] 60">
            <a:extLst>
              <a:ext uri="{FF2B5EF4-FFF2-40B4-BE49-F238E27FC236}">
                <a16:creationId xmlns:a16="http://schemas.microsoft.com/office/drawing/2014/main" id="{FD79C555-CB6B-1648-A231-B89F2F98D9D4}"/>
              </a:ext>
            </a:extLst>
          </p:cNvPr>
          <p:cNvCxnSpPr>
            <a:stCxn id="56" idx="0"/>
            <a:endCxn id="47" idx="2"/>
          </p:cNvCxnSpPr>
          <p:nvPr/>
        </p:nvCxnSpPr>
        <p:spPr bwMode="auto">
          <a:xfrm rot="16200000" flipV="1">
            <a:off x="7787198" y="5566200"/>
            <a:ext cx="878849" cy="30884"/>
          </a:xfrm>
          <a:prstGeom prst="curvedConnector3">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6" name="TextBox 65">
            <a:extLst>
              <a:ext uri="{FF2B5EF4-FFF2-40B4-BE49-F238E27FC236}">
                <a16:creationId xmlns:a16="http://schemas.microsoft.com/office/drawing/2014/main" id="{44E855D3-6E9B-EA46-8B40-03A395BC5CF3}"/>
              </a:ext>
            </a:extLst>
          </p:cNvPr>
          <p:cNvSpPr txBox="1"/>
          <p:nvPr/>
        </p:nvSpPr>
        <p:spPr>
          <a:xfrm>
            <a:off x="8018824" y="5691332"/>
            <a:ext cx="300082" cy="369332"/>
          </a:xfrm>
          <a:prstGeom prst="rect">
            <a:avLst/>
          </a:prstGeom>
          <a:noFill/>
        </p:spPr>
        <p:txBody>
          <a:bodyPr wrap="none" rtlCol="0">
            <a:spAutoFit/>
          </a:bodyPr>
          <a:lstStyle/>
          <a:p>
            <a:r>
              <a:rPr kumimoji="1" lang="en-US" altLang="ko-KR" sz="1800" dirty="0"/>
              <a:t>0</a:t>
            </a:r>
            <a:endParaRPr kumimoji="1" lang="ko-KR" altLang="en-US" sz="1800" dirty="0"/>
          </a:p>
        </p:txBody>
      </p:sp>
      <p:grpSp>
        <p:nvGrpSpPr>
          <p:cNvPr id="64" name="그룹 63">
            <a:extLst>
              <a:ext uri="{FF2B5EF4-FFF2-40B4-BE49-F238E27FC236}">
                <a16:creationId xmlns:a16="http://schemas.microsoft.com/office/drawing/2014/main" id="{0FBBC202-C775-8E42-8F62-F9EA04401918}"/>
              </a:ext>
            </a:extLst>
          </p:cNvPr>
          <p:cNvGrpSpPr/>
          <p:nvPr/>
        </p:nvGrpSpPr>
        <p:grpSpPr>
          <a:xfrm>
            <a:off x="7294487" y="5381184"/>
            <a:ext cx="1794474" cy="1323282"/>
            <a:chOff x="7294487" y="5381184"/>
            <a:chExt cx="1794474" cy="1323282"/>
          </a:xfrm>
        </p:grpSpPr>
        <p:sp>
          <p:nvSpPr>
            <p:cNvPr id="67" name="모서리가 둥근 직사각형 66">
              <a:extLst>
                <a:ext uri="{FF2B5EF4-FFF2-40B4-BE49-F238E27FC236}">
                  <a16:creationId xmlns:a16="http://schemas.microsoft.com/office/drawing/2014/main" id="{480F7740-80CD-AC43-8112-E4106B424805}"/>
                </a:ext>
              </a:extLst>
            </p:cNvPr>
            <p:cNvSpPr/>
            <p:nvPr/>
          </p:nvSpPr>
          <p:spPr bwMode="auto">
            <a:xfrm>
              <a:off x="7294487" y="5381184"/>
              <a:ext cx="1794474" cy="1047841"/>
            </a:xfrm>
            <a:prstGeom prst="roundRect">
              <a:avLst/>
            </a:prstGeom>
            <a:solidFill>
              <a:srgbClr val="FF6600">
                <a:alpha val="50196"/>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1800" b="0" i="0" u="none" strike="noStrike" cap="none" normalizeH="0" baseline="0">
                <a:ln>
                  <a:noFill/>
                </a:ln>
                <a:solidFill>
                  <a:srgbClr val="FF0000"/>
                </a:solidFill>
                <a:effectLst/>
                <a:latin typeface="Times New Roman" panose="02020603050405020304" pitchFamily="18" charset="0"/>
              </a:endParaRPr>
            </a:p>
          </p:txBody>
        </p:sp>
        <p:sp>
          <p:nvSpPr>
            <p:cNvPr id="68" name="TextBox 67">
              <a:extLst>
                <a:ext uri="{FF2B5EF4-FFF2-40B4-BE49-F238E27FC236}">
                  <a16:creationId xmlns:a16="http://schemas.microsoft.com/office/drawing/2014/main" id="{E4AEE30C-AA3D-C841-9007-44B210338CCC}"/>
                </a:ext>
              </a:extLst>
            </p:cNvPr>
            <p:cNvSpPr txBox="1"/>
            <p:nvPr/>
          </p:nvSpPr>
          <p:spPr>
            <a:xfrm>
              <a:off x="7388483" y="6365912"/>
              <a:ext cx="1630446" cy="338554"/>
            </a:xfrm>
            <a:prstGeom prst="rect">
              <a:avLst/>
            </a:prstGeom>
            <a:noFill/>
          </p:spPr>
          <p:txBody>
            <a:bodyPr wrap="none" rtlCol="0">
              <a:spAutoFit/>
            </a:bodyPr>
            <a:lstStyle/>
            <a:p>
              <a:r>
                <a:rPr kumimoji="1" lang="en-US" altLang="ko-KR" sz="1600" dirty="0">
                  <a:solidFill>
                    <a:srgbClr val="FF0000"/>
                  </a:solidFill>
                  <a:latin typeface="Calibri" panose="020F0502020204030204" pitchFamily="34" charset="0"/>
                  <a:cs typeface="Calibri" panose="020F0502020204030204" pitchFamily="34" charset="0"/>
                </a:rPr>
                <a:t>Can be combined</a:t>
              </a:r>
              <a:endParaRPr kumimoji="1" lang="ko-KR" altLang="en-US" sz="1600" dirty="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59474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55</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8.2.</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 diagram for minimized states</a:t>
            </a:r>
          </a:p>
        </p:txBody>
      </p:sp>
      <p:pic>
        <p:nvPicPr>
          <p:cNvPr id="8" name="그림 7"/>
          <p:cNvPicPr>
            <a:picLocks noChangeAspect="1"/>
          </p:cNvPicPr>
          <p:nvPr/>
        </p:nvPicPr>
        <p:blipFill>
          <a:blip r:embed="rId2"/>
          <a:stretch>
            <a:fillRect/>
          </a:stretch>
        </p:blipFill>
        <p:spPr>
          <a:xfrm>
            <a:off x="5277163" y="4745175"/>
            <a:ext cx="3910273" cy="1651259"/>
          </a:xfrm>
          <a:prstGeom prst="rect">
            <a:avLst/>
          </a:prstGeom>
        </p:spPr>
      </p:pic>
      <p:pic>
        <p:nvPicPr>
          <p:cNvPr id="7" name="그림 6"/>
          <p:cNvPicPr>
            <a:picLocks noChangeAspect="1"/>
          </p:cNvPicPr>
          <p:nvPr/>
        </p:nvPicPr>
        <p:blipFill>
          <a:blip r:embed="rId3"/>
          <a:stretch>
            <a:fillRect/>
          </a:stretch>
        </p:blipFill>
        <p:spPr>
          <a:xfrm>
            <a:off x="480175" y="3117630"/>
            <a:ext cx="4185049" cy="3191889"/>
          </a:xfrm>
          <a:prstGeom prst="rect">
            <a:avLst/>
          </a:prstGeom>
        </p:spPr>
      </p:pic>
      <p:pic>
        <p:nvPicPr>
          <p:cNvPr id="2" name="그림 1">
            <a:extLst>
              <a:ext uri="{FF2B5EF4-FFF2-40B4-BE49-F238E27FC236}">
                <a16:creationId xmlns:a16="http://schemas.microsoft.com/office/drawing/2014/main" id="{7A58C053-C98A-6043-BE99-2B48F53C3626}"/>
              </a:ext>
            </a:extLst>
          </p:cNvPr>
          <p:cNvPicPr>
            <a:picLocks noChangeAspect="1"/>
          </p:cNvPicPr>
          <p:nvPr/>
        </p:nvPicPr>
        <p:blipFill>
          <a:blip r:embed="rId4"/>
          <a:stretch>
            <a:fillRect/>
          </a:stretch>
        </p:blipFill>
        <p:spPr>
          <a:xfrm>
            <a:off x="5471233" y="2147358"/>
            <a:ext cx="3522132" cy="2337071"/>
          </a:xfrm>
          <a:prstGeom prst="rect">
            <a:avLst/>
          </a:prstGeom>
        </p:spPr>
      </p:pic>
      <p:sp>
        <p:nvSpPr>
          <p:cNvPr id="3" name="아래쪽 화살표[D] 2">
            <a:extLst>
              <a:ext uri="{FF2B5EF4-FFF2-40B4-BE49-F238E27FC236}">
                <a16:creationId xmlns:a16="http://schemas.microsoft.com/office/drawing/2014/main" id="{9D7B236C-086B-DA4B-86E7-C441F8BA6B59}"/>
              </a:ext>
            </a:extLst>
          </p:cNvPr>
          <p:cNvSpPr/>
          <p:nvPr/>
        </p:nvSpPr>
        <p:spPr bwMode="auto">
          <a:xfrm rot="3857556">
            <a:off x="4620198" y="3609443"/>
            <a:ext cx="384313" cy="798907"/>
          </a:xfrm>
          <a:prstGeom prst="downArrow">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Tree>
    <p:extLst>
      <p:ext uri="{BB962C8B-B14F-4D97-AF65-F5344CB8AC3E}">
        <p14:creationId xmlns:p14="http://schemas.microsoft.com/office/powerpoint/2010/main" val="31239386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56</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Given the state diagram in figure below, determine which states should be combined to determine the reduced state diagram. You may use row-matching or implication charts.</a:t>
            </a:r>
          </a:p>
        </p:txBody>
      </p:sp>
      <p:pic>
        <p:nvPicPr>
          <p:cNvPr id="5" name="내용 개체 틀 7"/>
          <p:cNvPicPr>
            <a:picLocks noChangeAspect="1"/>
          </p:cNvPicPr>
          <p:nvPr/>
        </p:nvPicPr>
        <p:blipFill>
          <a:blip r:embed="rId2"/>
          <a:stretch>
            <a:fillRect/>
          </a:stretch>
        </p:blipFill>
        <p:spPr bwMode="auto">
          <a:xfrm>
            <a:off x="1261903" y="3197860"/>
            <a:ext cx="6669405" cy="3749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245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57</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State transition table</a:t>
            </a:r>
          </a:p>
        </p:txBody>
      </p:sp>
      <p:pic>
        <p:nvPicPr>
          <p:cNvPr id="7" name="그림 6"/>
          <p:cNvPicPr>
            <a:picLocks noChangeAspect="1"/>
          </p:cNvPicPr>
          <p:nvPr/>
        </p:nvPicPr>
        <p:blipFill>
          <a:blip r:embed="rId2"/>
          <a:stretch>
            <a:fillRect/>
          </a:stretch>
        </p:blipFill>
        <p:spPr>
          <a:xfrm>
            <a:off x="4172700" y="2076450"/>
            <a:ext cx="5114925" cy="1990725"/>
          </a:xfrm>
          <a:prstGeom prst="rect">
            <a:avLst/>
          </a:prstGeom>
        </p:spPr>
      </p:pic>
      <p:pic>
        <p:nvPicPr>
          <p:cNvPr id="5" name="내용 개체 틀 7"/>
          <p:cNvPicPr>
            <a:picLocks noChangeAspect="1"/>
          </p:cNvPicPr>
          <p:nvPr/>
        </p:nvPicPr>
        <p:blipFill>
          <a:blip r:embed="rId3"/>
          <a:stretch>
            <a:fillRect/>
          </a:stretch>
        </p:blipFill>
        <p:spPr bwMode="auto">
          <a:xfrm>
            <a:off x="117559" y="3822700"/>
            <a:ext cx="5557838" cy="3124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02061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58</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r>
              <a:rPr lang="en-US" altLang="ko-KR" dirty="0">
                <a:ea typeface="굴림" panose="020B0600000101010101" pitchFamily="50" charset="-127"/>
              </a:rPr>
              <a:t>State S6 cannot be combined: different output</a:t>
            </a:r>
          </a:p>
        </p:txBody>
      </p:sp>
      <p:pic>
        <p:nvPicPr>
          <p:cNvPr id="7" name="그림 6"/>
          <p:cNvPicPr>
            <a:picLocks noChangeAspect="1"/>
          </p:cNvPicPr>
          <p:nvPr/>
        </p:nvPicPr>
        <p:blipFill>
          <a:blip r:embed="rId2"/>
          <a:stretch>
            <a:fillRect/>
          </a:stretch>
        </p:blipFill>
        <p:spPr>
          <a:xfrm>
            <a:off x="0" y="2424112"/>
            <a:ext cx="5322570" cy="3268980"/>
          </a:xfrm>
          <a:prstGeom prst="rect">
            <a:avLst/>
          </a:prstGeom>
        </p:spPr>
      </p:pic>
      <p:pic>
        <p:nvPicPr>
          <p:cNvPr id="6" name="그림 5"/>
          <p:cNvPicPr>
            <a:picLocks noChangeAspect="1"/>
          </p:cNvPicPr>
          <p:nvPr/>
        </p:nvPicPr>
        <p:blipFill>
          <a:blip r:embed="rId3"/>
          <a:stretch>
            <a:fillRect/>
          </a:stretch>
        </p:blipFill>
        <p:spPr>
          <a:xfrm>
            <a:off x="4172700" y="2076450"/>
            <a:ext cx="5114925" cy="1990725"/>
          </a:xfrm>
          <a:prstGeom prst="rect">
            <a:avLst/>
          </a:prstGeom>
        </p:spPr>
      </p:pic>
    </p:spTree>
    <p:extLst>
      <p:ext uri="{BB962C8B-B14F-4D97-AF65-F5344CB8AC3E}">
        <p14:creationId xmlns:p14="http://schemas.microsoft.com/office/powerpoint/2010/main" val="1073233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0" y="2437923"/>
            <a:ext cx="5322570" cy="3258503"/>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59</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r>
              <a:rPr lang="en-US" altLang="ko-KR" dirty="0">
                <a:ea typeface="굴림" panose="020B0600000101010101" pitchFamily="50" charset="-127"/>
              </a:rPr>
              <a:t>States cannot be combined which contains state S6</a:t>
            </a:r>
          </a:p>
        </p:txBody>
      </p:sp>
      <p:pic>
        <p:nvPicPr>
          <p:cNvPr id="6" name="그림 5"/>
          <p:cNvPicPr>
            <a:picLocks noChangeAspect="1"/>
          </p:cNvPicPr>
          <p:nvPr/>
        </p:nvPicPr>
        <p:blipFill>
          <a:blip r:embed="rId3"/>
          <a:stretch>
            <a:fillRect/>
          </a:stretch>
        </p:blipFill>
        <p:spPr>
          <a:xfrm>
            <a:off x="4172700" y="2076450"/>
            <a:ext cx="5114925" cy="1990725"/>
          </a:xfrm>
          <a:prstGeom prst="rect">
            <a:avLst/>
          </a:prstGeom>
        </p:spPr>
      </p:pic>
    </p:spTree>
    <p:extLst>
      <p:ext uri="{BB962C8B-B14F-4D97-AF65-F5344CB8AC3E}">
        <p14:creationId xmlns:p14="http://schemas.microsoft.com/office/powerpoint/2010/main" val="2975038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바닥글 개체 틀 4">
            <a:extLst>
              <a:ext uri="{FF2B5EF4-FFF2-40B4-BE49-F238E27FC236}">
                <a16:creationId xmlns:a16="http://schemas.microsoft.com/office/drawing/2014/main" id="{1D8F5EBD-CC98-D047-930A-8101F4C4E0A4}"/>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923D735C-05F4-C246-B8D4-920CDF947747}"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6</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2530" name="Rectangle 2">
            <a:extLst>
              <a:ext uri="{FF2B5EF4-FFF2-40B4-BE49-F238E27FC236}">
                <a16:creationId xmlns:a16="http://schemas.microsoft.com/office/drawing/2014/main" id="{A6E08A6A-C7EE-8E40-BE4B-29851074F436}"/>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22531" name="Rectangle 3">
            <a:extLst>
              <a:ext uri="{FF2B5EF4-FFF2-40B4-BE49-F238E27FC236}">
                <a16:creationId xmlns:a16="http://schemas.microsoft.com/office/drawing/2014/main" id="{C609D902-E63B-374C-A2C5-274BB41ADB2D}"/>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Implementation: D2, D1, D0, Open</a:t>
            </a:r>
          </a:p>
        </p:txBody>
      </p:sp>
      <p:sp>
        <p:nvSpPr>
          <p:cNvPr id="22532" name="TextBox 2">
            <a:extLst>
              <a:ext uri="{FF2B5EF4-FFF2-40B4-BE49-F238E27FC236}">
                <a16:creationId xmlns:a16="http://schemas.microsoft.com/office/drawing/2014/main" id="{351B1868-A52F-F744-B93B-465A9E2643E8}"/>
              </a:ext>
            </a:extLst>
          </p:cNvPr>
          <p:cNvSpPr txBox="1">
            <a:spLocks noChangeArrowheads="1"/>
          </p:cNvSpPr>
          <p:nvPr/>
        </p:nvSpPr>
        <p:spPr bwMode="auto">
          <a:xfrm>
            <a:off x="0" y="4314825"/>
            <a:ext cx="2405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ea typeface="굴림" panose="020B0600000101010101" pitchFamily="34" charset="-127"/>
              </a:rPr>
              <a:t>D2 = Q2 + Q0</a:t>
            </a:r>
            <a:r>
              <a:rPr lang="en-US" altLang="ko-KR">
                <a:latin typeface="맑은 고딕" panose="020B0503020000020004" pitchFamily="34" charset="-127"/>
                <a:ea typeface="맑은 고딕" panose="020B0503020000020004" pitchFamily="34" charset="-127"/>
              </a:rPr>
              <a:t>·</a:t>
            </a:r>
            <a:r>
              <a:rPr lang="en-US" altLang="ko-KR">
                <a:ea typeface="굴림" panose="020B0600000101010101" pitchFamily="34" charset="-127"/>
              </a:rPr>
              <a:t>D + Q1</a:t>
            </a:r>
            <a:r>
              <a:rPr lang="en-US" altLang="ko-KR">
                <a:latin typeface="맑은 고딕" panose="020B0503020000020004" pitchFamily="34" charset="-127"/>
                <a:ea typeface="맑은 고딕" panose="020B0503020000020004" pitchFamily="34" charset="-127"/>
              </a:rPr>
              <a:t>·</a:t>
            </a:r>
            <a:r>
              <a:rPr lang="en-US" altLang="ko-KR">
                <a:ea typeface="굴림" panose="020B0600000101010101" pitchFamily="34" charset="-127"/>
              </a:rPr>
              <a:t>N + Q1</a:t>
            </a:r>
            <a:r>
              <a:rPr lang="en-US" altLang="ko-KR">
                <a:latin typeface="맑은 고딕" panose="020B0503020000020004" pitchFamily="34" charset="-127"/>
                <a:ea typeface="맑은 고딕" panose="020B0503020000020004" pitchFamily="34" charset="-127"/>
              </a:rPr>
              <a:t>·</a:t>
            </a:r>
            <a:r>
              <a:rPr lang="en-US" altLang="ko-KR">
                <a:ea typeface="굴림" panose="020B0600000101010101" pitchFamily="34" charset="-127"/>
              </a:rPr>
              <a:t>D</a:t>
            </a:r>
            <a:endParaRPr lang="ko-KR" altLang="en-US">
              <a:ea typeface="굴림" panose="020B0600000101010101" pitchFamily="34" charset="-127"/>
            </a:endParaRPr>
          </a:p>
        </p:txBody>
      </p:sp>
      <p:sp>
        <p:nvSpPr>
          <p:cNvPr id="109" name="TextBox 108">
            <a:extLst>
              <a:ext uri="{FF2B5EF4-FFF2-40B4-BE49-F238E27FC236}">
                <a16:creationId xmlns:a16="http://schemas.microsoft.com/office/drawing/2014/main" id="{D6E48DAA-23D8-0544-AD39-4733CF485F28}"/>
              </a:ext>
            </a:extLst>
          </p:cNvPr>
          <p:cNvSpPr txBox="1">
            <a:spLocks noRot="1" noChangeAspect="1" noMove="1" noResize="1" noEditPoints="1" noAdjustHandles="1" noChangeArrowheads="1" noChangeShapeType="1" noTextEdit="1"/>
          </p:cNvSpPr>
          <p:nvPr/>
        </p:nvSpPr>
        <p:spPr>
          <a:xfrm>
            <a:off x="2511922" y="4314737"/>
            <a:ext cx="2403285" cy="1571199"/>
          </a:xfrm>
          <a:prstGeom prst="rect">
            <a:avLst/>
          </a:prstGeom>
          <a:blipFill rotWithShape="0">
            <a:blip r:embed="rId3"/>
            <a:stretch>
              <a:fillRect l="-3807" t="-3488" b="-7752"/>
            </a:stretch>
          </a:blipFill>
        </p:spPr>
        <p:txBody>
          <a:bodyPr/>
          <a:lstStyle/>
          <a:p>
            <a:pPr>
              <a:defRPr/>
            </a:pPr>
            <a:r>
              <a:rPr lang="ko-KR" altLang="en-US">
                <a:noFill/>
              </a:rPr>
              <a:t> </a:t>
            </a:r>
          </a:p>
        </p:txBody>
      </p:sp>
      <p:pic>
        <p:nvPicPr>
          <p:cNvPr id="22534" name="그림 5">
            <a:extLst>
              <a:ext uri="{FF2B5EF4-FFF2-40B4-BE49-F238E27FC236}">
                <a16:creationId xmlns:a16="http://schemas.microsoft.com/office/drawing/2014/main" id="{9B96A353-54A0-FE4B-843B-6E4951EEDD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3163" y="2114550"/>
            <a:ext cx="2033587"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그림 6">
            <a:extLst>
              <a:ext uri="{FF2B5EF4-FFF2-40B4-BE49-F238E27FC236}">
                <a16:creationId xmlns:a16="http://schemas.microsoft.com/office/drawing/2014/main" id="{6ACD62AB-4D95-8446-B49E-906FB126176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111375"/>
            <a:ext cx="203676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그림 8">
            <a:extLst>
              <a:ext uri="{FF2B5EF4-FFF2-40B4-BE49-F238E27FC236}">
                <a16:creationId xmlns:a16="http://schemas.microsoft.com/office/drawing/2014/main" id="{A1675BB5-11C3-3046-8B6B-347CF3B58B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3613" y="2111375"/>
            <a:ext cx="204311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TextBox 115">
            <a:extLst>
              <a:ext uri="{FF2B5EF4-FFF2-40B4-BE49-F238E27FC236}">
                <a16:creationId xmlns:a16="http://schemas.microsoft.com/office/drawing/2014/main" id="{A6809EBC-59CF-A642-92E7-37C179E468E0}"/>
              </a:ext>
            </a:extLst>
          </p:cNvPr>
          <p:cNvSpPr txBox="1">
            <a:spLocks noRot="1" noChangeAspect="1" noMove="1" noResize="1" noEditPoints="1" noAdjustHandles="1" noChangeArrowheads="1" noChangeShapeType="1" noTextEdit="1"/>
          </p:cNvSpPr>
          <p:nvPr/>
        </p:nvSpPr>
        <p:spPr>
          <a:xfrm>
            <a:off x="4881412" y="4314736"/>
            <a:ext cx="1766523" cy="1201098"/>
          </a:xfrm>
          <a:prstGeom prst="rect">
            <a:avLst/>
          </a:prstGeom>
          <a:blipFill rotWithShape="0">
            <a:blip r:embed="rId7"/>
            <a:stretch>
              <a:fillRect l="-5517" t="-4569" r="-8966" b="-10660"/>
            </a:stretch>
          </a:blipFill>
        </p:spPr>
        <p:txBody>
          <a:bodyPr/>
          <a:lstStyle/>
          <a:p>
            <a:pPr>
              <a:defRPr/>
            </a:pPr>
            <a:r>
              <a:rPr lang="ko-KR" altLang="en-US">
                <a:noFill/>
              </a:rPr>
              <a:t> </a:t>
            </a:r>
          </a:p>
        </p:txBody>
      </p:sp>
      <p:pic>
        <p:nvPicPr>
          <p:cNvPr id="22538" name="그림 9">
            <a:extLst>
              <a:ext uri="{FF2B5EF4-FFF2-40B4-BE49-F238E27FC236}">
                <a16:creationId xmlns:a16="http://schemas.microsoft.com/office/drawing/2014/main" id="{B57CCAC5-0CF4-5B42-B4E0-290E0EDF476D}"/>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2111375"/>
            <a:ext cx="203676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9" name="TextBox 117">
            <a:extLst>
              <a:ext uri="{FF2B5EF4-FFF2-40B4-BE49-F238E27FC236}">
                <a16:creationId xmlns:a16="http://schemas.microsoft.com/office/drawing/2014/main" id="{37107CE0-F51B-4744-8364-CEE58E7F4FE6}"/>
              </a:ext>
            </a:extLst>
          </p:cNvPr>
          <p:cNvSpPr txBox="1">
            <a:spLocks noChangeArrowheads="1"/>
          </p:cNvSpPr>
          <p:nvPr/>
        </p:nvSpPr>
        <p:spPr bwMode="auto">
          <a:xfrm>
            <a:off x="7421563" y="4314825"/>
            <a:ext cx="2024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ko-KR">
                <a:ea typeface="굴림" panose="020B0600000101010101" pitchFamily="34" charset="-127"/>
              </a:rPr>
              <a:t>Open = Q2</a:t>
            </a:r>
            <a:endParaRPr lang="ko-KR" altLang="en-US">
              <a:ea typeface="굴림" panose="020B0600000101010101" pitchFamily="34" charset="-127"/>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6148" y="2437923"/>
            <a:ext cx="5312093" cy="3258503"/>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60</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r>
              <a:rPr lang="en-US" altLang="ko-KR" dirty="0">
                <a:ea typeface="굴림" panose="020B0600000101010101" pitchFamily="50" charset="-127"/>
              </a:rPr>
              <a:t>States cannot be combined which contains states already excluded, e.g., S2</a:t>
            </a:r>
          </a:p>
        </p:txBody>
      </p:sp>
      <p:pic>
        <p:nvPicPr>
          <p:cNvPr id="6" name="그림 5"/>
          <p:cNvPicPr>
            <a:picLocks noChangeAspect="1"/>
          </p:cNvPicPr>
          <p:nvPr/>
        </p:nvPicPr>
        <p:blipFill>
          <a:blip r:embed="rId3"/>
          <a:stretch>
            <a:fillRect/>
          </a:stretch>
        </p:blipFill>
        <p:spPr>
          <a:xfrm>
            <a:off x="4172700" y="2076450"/>
            <a:ext cx="5114925" cy="1990725"/>
          </a:xfrm>
          <a:prstGeom prst="rect">
            <a:avLst/>
          </a:prstGeom>
        </p:spPr>
      </p:pic>
    </p:spTree>
    <p:extLst>
      <p:ext uri="{BB962C8B-B14F-4D97-AF65-F5344CB8AC3E}">
        <p14:creationId xmlns:p14="http://schemas.microsoft.com/office/powerpoint/2010/main" val="516596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a:blip r:embed="rId2"/>
          <a:stretch>
            <a:fillRect/>
          </a:stretch>
        </p:blipFill>
        <p:spPr>
          <a:xfrm>
            <a:off x="0" y="2437923"/>
            <a:ext cx="5312093" cy="3258503"/>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61</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Implication chart method:</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r>
              <a:rPr lang="en-US" altLang="ko-KR" dirty="0">
                <a:ea typeface="굴림" panose="020B0600000101010101" pitchFamily="50" charset="-127"/>
              </a:rPr>
              <a:t>Final implication chart</a:t>
            </a:r>
          </a:p>
          <a:p>
            <a:pPr lvl="1"/>
            <a:r>
              <a:rPr lang="en-US" altLang="ko-KR" dirty="0">
                <a:ea typeface="굴림" panose="020B0600000101010101" pitchFamily="50" charset="-127"/>
              </a:rPr>
              <a:t>S1=S5, S0=S4</a:t>
            </a:r>
          </a:p>
        </p:txBody>
      </p:sp>
      <p:pic>
        <p:nvPicPr>
          <p:cNvPr id="6" name="그림 5"/>
          <p:cNvPicPr>
            <a:picLocks noChangeAspect="1"/>
          </p:cNvPicPr>
          <p:nvPr/>
        </p:nvPicPr>
        <p:blipFill>
          <a:blip r:embed="rId3"/>
          <a:stretch>
            <a:fillRect/>
          </a:stretch>
        </p:blipFill>
        <p:spPr>
          <a:xfrm>
            <a:off x="4172700" y="2076450"/>
            <a:ext cx="5114925" cy="1990725"/>
          </a:xfrm>
          <a:prstGeom prst="rect">
            <a:avLst/>
          </a:prstGeom>
        </p:spPr>
      </p:pic>
      <p:sp>
        <p:nvSpPr>
          <p:cNvPr id="2" name="타원 1">
            <a:extLst>
              <a:ext uri="{FF2B5EF4-FFF2-40B4-BE49-F238E27FC236}">
                <a16:creationId xmlns:a16="http://schemas.microsoft.com/office/drawing/2014/main" id="{11B6018E-1F0A-D24A-8F3C-208E814A2420}"/>
              </a:ext>
            </a:extLst>
          </p:cNvPr>
          <p:cNvSpPr/>
          <p:nvPr/>
        </p:nvSpPr>
        <p:spPr bwMode="auto">
          <a:xfrm>
            <a:off x="1570383" y="4187687"/>
            <a:ext cx="675860" cy="648361"/>
          </a:xfrm>
          <a:prstGeom prst="ellipse">
            <a:avLst/>
          </a:prstGeom>
          <a:solidFill>
            <a:srgbClr val="FF6600">
              <a:alpha val="50196"/>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28" name="타원 27">
            <a:extLst>
              <a:ext uri="{FF2B5EF4-FFF2-40B4-BE49-F238E27FC236}">
                <a16:creationId xmlns:a16="http://schemas.microsoft.com/office/drawing/2014/main" id="{AD2CE5AB-38D6-EC4D-91C1-796EB679E903}"/>
              </a:ext>
            </a:extLst>
          </p:cNvPr>
          <p:cNvSpPr/>
          <p:nvPr/>
        </p:nvSpPr>
        <p:spPr bwMode="auto">
          <a:xfrm>
            <a:off x="817257" y="3730487"/>
            <a:ext cx="675860" cy="648361"/>
          </a:xfrm>
          <a:prstGeom prst="ellipse">
            <a:avLst/>
          </a:prstGeom>
          <a:solidFill>
            <a:srgbClr val="FF6600">
              <a:alpha val="50196"/>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46" name="타원 45">
            <a:extLst>
              <a:ext uri="{FF2B5EF4-FFF2-40B4-BE49-F238E27FC236}">
                <a16:creationId xmlns:a16="http://schemas.microsoft.com/office/drawing/2014/main" id="{7BDB5BC8-C095-2848-8603-E62F6DD5BF7C}"/>
              </a:ext>
            </a:extLst>
          </p:cNvPr>
          <p:cNvSpPr/>
          <p:nvPr/>
        </p:nvSpPr>
        <p:spPr bwMode="auto">
          <a:xfrm>
            <a:off x="6585177" y="5334523"/>
            <a:ext cx="478972" cy="457200"/>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47" name="타원 46">
            <a:extLst>
              <a:ext uri="{FF2B5EF4-FFF2-40B4-BE49-F238E27FC236}">
                <a16:creationId xmlns:a16="http://schemas.microsoft.com/office/drawing/2014/main" id="{8ABAA82C-B195-4E4A-9218-E14AD08AA030}"/>
              </a:ext>
            </a:extLst>
          </p:cNvPr>
          <p:cNvSpPr/>
          <p:nvPr/>
        </p:nvSpPr>
        <p:spPr bwMode="auto">
          <a:xfrm>
            <a:off x="7530420" y="5340054"/>
            <a:ext cx="478972" cy="457200"/>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48" name="타원 47">
            <a:extLst>
              <a:ext uri="{FF2B5EF4-FFF2-40B4-BE49-F238E27FC236}">
                <a16:creationId xmlns:a16="http://schemas.microsoft.com/office/drawing/2014/main" id="{1E24DDB0-4687-D346-99EB-07711F7A6BFB}"/>
              </a:ext>
            </a:extLst>
          </p:cNvPr>
          <p:cNvSpPr/>
          <p:nvPr/>
        </p:nvSpPr>
        <p:spPr bwMode="auto">
          <a:xfrm>
            <a:off x="7051448" y="4378848"/>
            <a:ext cx="478972" cy="457200"/>
          </a:xfrm>
          <a:prstGeom prst="ellipse">
            <a:avLst/>
          </a:prstGeom>
          <a:noFill/>
          <a:ln w="127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cxnSp>
        <p:nvCxnSpPr>
          <p:cNvPr id="49" name="직선 화살표 연결선 48">
            <a:extLst>
              <a:ext uri="{FF2B5EF4-FFF2-40B4-BE49-F238E27FC236}">
                <a16:creationId xmlns:a16="http://schemas.microsoft.com/office/drawing/2014/main" id="{9AC2B771-001C-CC44-90A5-4A0D810AAB82}"/>
              </a:ext>
            </a:extLst>
          </p:cNvPr>
          <p:cNvCxnSpPr>
            <a:stCxn id="46" idx="0"/>
          </p:cNvCxnSpPr>
          <p:nvPr/>
        </p:nvCxnSpPr>
        <p:spPr bwMode="auto">
          <a:xfrm flipV="1">
            <a:off x="6824663" y="4836048"/>
            <a:ext cx="466389" cy="498475"/>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직선 화살표 연결선 49">
            <a:extLst>
              <a:ext uri="{FF2B5EF4-FFF2-40B4-BE49-F238E27FC236}">
                <a16:creationId xmlns:a16="http://schemas.microsoft.com/office/drawing/2014/main" id="{F752D2A6-EA67-D24F-B7B0-E66E38B5165A}"/>
              </a:ext>
            </a:extLst>
          </p:cNvPr>
          <p:cNvCxnSpPr>
            <a:cxnSpLocks/>
            <a:stCxn id="47" idx="0"/>
          </p:cNvCxnSpPr>
          <p:nvPr/>
        </p:nvCxnSpPr>
        <p:spPr bwMode="auto">
          <a:xfrm flipH="1" flipV="1">
            <a:off x="7287729" y="4836048"/>
            <a:ext cx="482177" cy="504006"/>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TextBox 50">
            <a:extLst>
              <a:ext uri="{FF2B5EF4-FFF2-40B4-BE49-F238E27FC236}">
                <a16:creationId xmlns:a16="http://schemas.microsoft.com/office/drawing/2014/main" id="{6F033F0C-26DC-C241-B05F-35CD598D79BE}"/>
              </a:ext>
            </a:extLst>
          </p:cNvPr>
          <p:cNvSpPr txBox="1"/>
          <p:nvPr/>
        </p:nvSpPr>
        <p:spPr>
          <a:xfrm>
            <a:off x="6882170" y="5897472"/>
            <a:ext cx="338554" cy="461665"/>
          </a:xfrm>
          <a:prstGeom prst="rect">
            <a:avLst/>
          </a:prstGeom>
          <a:noFill/>
        </p:spPr>
        <p:txBody>
          <a:bodyPr wrap="none" rtlCol="0">
            <a:spAutoFit/>
          </a:bodyPr>
          <a:lstStyle/>
          <a:p>
            <a:r>
              <a:rPr kumimoji="1" lang="en-US" altLang="ko-KR" dirty="0"/>
              <a:t>1</a:t>
            </a:r>
            <a:endParaRPr kumimoji="1" lang="ko-KR" altLang="en-US" dirty="0"/>
          </a:p>
        </p:txBody>
      </p:sp>
      <p:sp>
        <p:nvSpPr>
          <p:cNvPr id="52" name="TextBox 51">
            <a:extLst>
              <a:ext uri="{FF2B5EF4-FFF2-40B4-BE49-F238E27FC236}">
                <a16:creationId xmlns:a16="http://schemas.microsoft.com/office/drawing/2014/main" id="{A25487A9-118B-234F-A597-E24C9B185305}"/>
              </a:ext>
            </a:extLst>
          </p:cNvPr>
          <p:cNvSpPr txBox="1"/>
          <p:nvPr/>
        </p:nvSpPr>
        <p:spPr>
          <a:xfrm>
            <a:off x="6719303" y="4718964"/>
            <a:ext cx="338554" cy="461665"/>
          </a:xfrm>
          <a:prstGeom prst="rect">
            <a:avLst/>
          </a:prstGeom>
          <a:noFill/>
        </p:spPr>
        <p:txBody>
          <a:bodyPr wrap="none" rtlCol="0">
            <a:spAutoFit/>
          </a:bodyPr>
          <a:lstStyle/>
          <a:p>
            <a:r>
              <a:rPr kumimoji="1" lang="en-US" altLang="ko-KR" dirty="0"/>
              <a:t>0</a:t>
            </a:r>
            <a:endParaRPr kumimoji="1" lang="ko-KR" altLang="en-US" dirty="0"/>
          </a:p>
        </p:txBody>
      </p:sp>
      <p:sp>
        <p:nvSpPr>
          <p:cNvPr id="53" name="TextBox 52">
            <a:extLst>
              <a:ext uri="{FF2B5EF4-FFF2-40B4-BE49-F238E27FC236}">
                <a16:creationId xmlns:a16="http://schemas.microsoft.com/office/drawing/2014/main" id="{97C65FAD-F9B3-8F44-95D5-0DA253EB00D8}"/>
              </a:ext>
            </a:extLst>
          </p:cNvPr>
          <p:cNvSpPr txBox="1"/>
          <p:nvPr/>
        </p:nvSpPr>
        <p:spPr>
          <a:xfrm>
            <a:off x="7512467" y="4725834"/>
            <a:ext cx="338554" cy="461665"/>
          </a:xfrm>
          <a:prstGeom prst="rect">
            <a:avLst/>
          </a:prstGeom>
          <a:noFill/>
        </p:spPr>
        <p:txBody>
          <a:bodyPr wrap="none" rtlCol="0">
            <a:spAutoFit/>
          </a:bodyPr>
          <a:lstStyle/>
          <a:p>
            <a:r>
              <a:rPr kumimoji="1" lang="en-US" altLang="ko-KR" dirty="0"/>
              <a:t>0</a:t>
            </a:r>
            <a:endParaRPr kumimoji="1" lang="ko-KR" altLang="en-US" dirty="0"/>
          </a:p>
        </p:txBody>
      </p:sp>
      <p:sp>
        <p:nvSpPr>
          <p:cNvPr id="54" name="호 53">
            <a:extLst>
              <a:ext uri="{FF2B5EF4-FFF2-40B4-BE49-F238E27FC236}">
                <a16:creationId xmlns:a16="http://schemas.microsoft.com/office/drawing/2014/main" id="{8362226C-790F-DA4F-AFF4-1177AA45EC76}"/>
              </a:ext>
            </a:extLst>
          </p:cNvPr>
          <p:cNvSpPr/>
          <p:nvPr/>
        </p:nvSpPr>
        <p:spPr bwMode="auto">
          <a:xfrm>
            <a:off x="7812691" y="5563123"/>
            <a:ext cx="436069" cy="386686"/>
          </a:xfrm>
          <a:prstGeom prst="arc">
            <a:avLst>
              <a:gd name="adj1" fmla="val 16200000"/>
              <a:gd name="adj2" fmla="val 10120849"/>
            </a:avLst>
          </a:prstGeom>
          <a:noFill/>
          <a:ln w="127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55" name="호 54">
            <a:extLst>
              <a:ext uri="{FF2B5EF4-FFF2-40B4-BE49-F238E27FC236}">
                <a16:creationId xmlns:a16="http://schemas.microsoft.com/office/drawing/2014/main" id="{07ED1ED9-98C9-304B-8AE8-DF3A603939FE}"/>
              </a:ext>
            </a:extLst>
          </p:cNvPr>
          <p:cNvSpPr/>
          <p:nvPr/>
        </p:nvSpPr>
        <p:spPr bwMode="auto">
          <a:xfrm>
            <a:off x="6833413" y="5563123"/>
            <a:ext cx="436069" cy="386686"/>
          </a:xfrm>
          <a:prstGeom prst="arc">
            <a:avLst>
              <a:gd name="adj1" fmla="val 16200000"/>
              <a:gd name="adj2" fmla="val 10120849"/>
            </a:avLst>
          </a:prstGeom>
          <a:noFill/>
          <a:ln w="12700" cap="flat" cmpd="sng" algn="ctr">
            <a:solidFill>
              <a:schemeClr val="tx1"/>
            </a:solidFill>
            <a:prstDash val="solid"/>
            <a:round/>
            <a:headEnd type="none" w="med" len="med"/>
            <a:tailEnd type="triangl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chemeClr val="tx1"/>
              </a:solidFill>
              <a:effectLst/>
              <a:latin typeface="Times New Roman" panose="02020603050405020304" pitchFamily="18" charset="0"/>
            </a:endParaRPr>
          </a:p>
        </p:txBody>
      </p:sp>
      <p:sp>
        <p:nvSpPr>
          <p:cNvPr id="56" name="TextBox 55">
            <a:extLst>
              <a:ext uri="{FF2B5EF4-FFF2-40B4-BE49-F238E27FC236}">
                <a16:creationId xmlns:a16="http://schemas.microsoft.com/office/drawing/2014/main" id="{F04C424F-088D-5F40-A52A-EE0414A7B8BF}"/>
              </a:ext>
            </a:extLst>
          </p:cNvPr>
          <p:cNvSpPr txBox="1"/>
          <p:nvPr/>
        </p:nvSpPr>
        <p:spPr>
          <a:xfrm>
            <a:off x="7910206" y="5899704"/>
            <a:ext cx="338554" cy="461665"/>
          </a:xfrm>
          <a:prstGeom prst="rect">
            <a:avLst/>
          </a:prstGeom>
          <a:noFill/>
        </p:spPr>
        <p:txBody>
          <a:bodyPr wrap="none" rtlCol="0">
            <a:spAutoFit/>
          </a:bodyPr>
          <a:lstStyle/>
          <a:p>
            <a:r>
              <a:rPr kumimoji="1" lang="en-US" altLang="ko-KR" dirty="0"/>
              <a:t>1</a:t>
            </a:r>
            <a:endParaRPr kumimoji="1" lang="ko-KR" altLang="en-US" dirty="0"/>
          </a:p>
        </p:txBody>
      </p:sp>
      <p:sp>
        <p:nvSpPr>
          <p:cNvPr id="57" name="TextBox 56">
            <a:extLst>
              <a:ext uri="{FF2B5EF4-FFF2-40B4-BE49-F238E27FC236}">
                <a16:creationId xmlns:a16="http://schemas.microsoft.com/office/drawing/2014/main" id="{6D87F6A2-3A66-8745-9FD8-12A9779C312D}"/>
              </a:ext>
            </a:extLst>
          </p:cNvPr>
          <p:cNvSpPr txBox="1"/>
          <p:nvPr/>
        </p:nvSpPr>
        <p:spPr>
          <a:xfrm>
            <a:off x="6971615" y="4407866"/>
            <a:ext cx="627095" cy="400110"/>
          </a:xfrm>
          <a:prstGeom prst="rect">
            <a:avLst/>
          </a:prstGeom>
          <a:noFill/>
        </p:spPr>
        <p:txBody>
          <a:bodyPr wrap="none" rtlCol="0">
            <a:spAutoFit/>
          </a:bodyPr>
          <a:lstStyle/>
          <a:p>
            <a:r>
              <a:rPr kumimoji="1" lang="en-US" altLang="ko-KR" sz="2000" dirty="0">
                <a:latin typeface="Calibri" panose="020F0502020204030204" pitchFamily="34" charset="0"/>
                <a:cs typeface="Calibri" panose="020F0502020204030204" pitchFamily="34" charset="0"/>
              </a:rPr>
              <a:t>S1,5</a:t>
            </a:r>
            <a:endParaRPr kumimoji="1" lang="ko-KR" altLang="en-US" sz="2000" dirty="0">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52EAF7E0-A5B7-7849-B333-79B357C30358}"/>
              </a:ext>
            </a:extLst>
          </p:cNvPr>
          <p:cNvSpPr txBox="1"/>
          <p:nvPr/>
        </p:nvSpPr>
        <p:spPr>
          <a:xfrm>
            <a:off x="6583684" y="5329251"/>
            <a:ext cx="510076" cy="461665"/>
          </a:xfrm>
          <a:prstGeom prst="rect">
            <a:avLst/>
          </a:prstGeom>
          <a:noFill/>
        </p:spPr>
        <p:txBody>
          <a:bodyPr wrap="none" rtlCol="0">
            <a:spAutoFit/>
          </a:bodyPr>
          <a:lstStyle/>
          <a:p>
            <a:r>
              <a:rPr kumimoji="1" lang="en-US" altLang="ko-KR" dirty="0"/>
              <a:t>S3</a:t>
            </a:r>
            <a:endParaRPr kumimoji="1" lang="ko-KR" altLang="en-US" dirty="0"/>
          </a:p>
        </p:txBody>
      </p:sp>
      <p:sp>
        <p:nvSpPr>
          <p:cNvPr id="59" name="TextBox 58">
            <a:extLst>
              <a:ext uri="{FF2B5EF4-FFF2-40B4-BE49-F238E27FC236}">
                <a16:creationId xmlns:a16="http://schemas.microsoft.com/office/drawing/2014/main" id="{C8663B4E-E9E3-874A-A380-9EEF7E84113E}"/>
              </a:ext>
            </a:extLst>
          </p:cNvPr>
          <p:cNvSpPr txBox="1"/>
          <p:nvPr/>
        </p:nvSpPr>
        <p:spPr>
          <a:xfrm>
            <a:off x="7524427" y="5347560"/>
            <a:ext cx="510076" cy="461665"/>
          </a:xfrm>
          <a:prstGeom prst="rect">
            <a:avLst/>
          </a:prstGeom>
          <a:noFill/>
        </p:spPr>
        <p:txBody>
          <a:bodyPr wrap="none" rtlCol="0">
            <a:spAutoFit/>
          </a:bodyPr>
          <a:lstStyle/>
          <a:p>
            <a:r>
              <a:rPr kumimoji="1" lang="en-US" altLang="ko-KR" dirty="0"/>
              <a:t>S4</a:t>
            </a:r>
            <a:endParaRPr kumimoji="1" lang="ko-KR" altLang="en-US" dirty="0"/>
          </a:p>
        </p:txBody>
      </p:sp>
      <p:grpSp>
        <p:nvGrpSpPr>
          <p:cNvPr id="63" name="그룹 62">
            <a:extLst>
              <a:ext uri="{FF2B5EF4-FFF2-40B4-BE49-F238E27FC236}">
                <a16:creationId xmlns:a16="http://schemas.microsoft.com/office/drawing/2014/main" id="{CB7438E7-072A-5C4E-9F74-1AB87013C1D2}"/>
              </a:ext>
            </a:extLst>
          </p:cNvPr>
          <p:cNvGrpSpPr/>
          <p:nvPr/>
        </p:nvGrpSpPr>
        <p:grpSpPr>
          <a:xfrm>
            <a:off x="6322224" y="5187499"/>
            <a:ext cx="2229067" cy="1487939"/>
            <a:chOff x="6945086" y="5493291"/>
            <a:chExt cx="2229067" cy="1487939"/>
          </a:xfrm>
        </p:grpSpPr>
        <p:sp>
          <p:nvSpPr>
            <p:cNvPr id="64" name="모서리가 둥근 직사각형 63">
              <a:extLst>
                <a:ext uri="{FF2B5EF4-FFF2-40B4-BE49-F238E27FC236}">
                  <a16:creationId xmlns:a16="http://schemas.microsoft.com/office/drawing/2014/main" id="{F1628F94-6EF8-0A4B-8C6C-2263DE28AB1C}"/>
                </a:ext>
              </a:extLst>
            </p:cNvPr>
            <p:cNvSpPr/>
            <p:nvPr/>
          </p:nvSpPr>
          <p:spPr bwMode="auto">
            <a:xfrm>
              <a:off x="6945086" y="5493291"/>
              <a:ext cx="2229067" cy="1171638"/>
            </a:xfrm>
            <a:prstGeom prst="roundRect">
              <a:avLst/>
            </a:prstGeom>
            <a:solidFill>
              <a:srgbClr val="FF6600">
                <a:alpha val="50196"/>
              </a:srgbClr>
            </a:solidFill>
            <a:ln w="127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ko-KR" altLang="en-US" sz="2400" b="0" i="0" u="none" strike="noStrike" cap="none" normalizeH="0" baseline="0">
                <a:ln>
                  <a:noFill/>
                </a:ln>
                <a:solidFill>
                  <a:srgbClr val="FF0000"/>
                </a:solidFill>
                <a:effectLst/>
                <a:latin typeface="Times New Roman" panose="02020603050405020304" pitchFamily="18" charset="0"/>
              </a:endParaRPr>
            </a:p>
          </p:txBody>
        </p:sp>
        <p:sp>
          <p:nvSpPr>
            <p:cNvPr id="65" name="TextBox 64">
              <a:extLst>
                <a:ext uri="{FF2B5EF4-FFF2-40B4-BE49-F238E27FC236}">
                  <a16:creationId xmlns:a16="http://schemas.microsoft.com/office/drawing/2014/main" id="{97032CA4-7DDC-AD4D-AA1C-AD5E877D015D}"/>
                </a:ext>
              </a:extLst>
            </p:cNvPr>
            <p:cNvSpPr txBox="1"/>
            <p:nvPr/>
          </p:nvSpPr>
          <p:spPr>
            <a:xfrm>
              <a:off x="7061846" y="6581120"/>
              <a:ext cx="1995546" cy="400110"/>
            </a:xfrm>
            <a:prstGeom prst="rect">
              <a:avLst/>
            </a:prstGeom>
            <a:noFill/>
          </p:spPr>
          <p:txBody>
            <a:bodyPr wrap="none" rtlCol="0">
              <a:spAutoFit/>
            </a:bodyPr>
            <a:lstStyle/>
            <a:p>
              <a:r>
                <a:rPr kumimoji="1" lang="en-US" altLang="ko-KR" sz="2000" dirty="0">
                  <a:solidFill>
                    <a:srgbClr val="FF0000"/>
                  </a:solidFill>
                  <a:latin typeface="Calibri" panose="020F0502020204030204" pitchFamily="34" charset="0"/>
                  <a:cs typeface="Calibri" panose="020F0502020204030204" pitchFamily="34" charset="0"/>
                </a:rPr>
                <a:t>Can be combined</a:t>
              </a:r>
              <a:endParaRPr kumimoji="1" lang="ko-KR" altLang="en-US" sz="2000" dirty="0">
                <a:solidFill>
                  <a:srgbClr val="FF0000"/>
                </a:solidFill>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09624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62</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8.4.</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State diagram for minimized states</a:t>
            </a: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a:p>
            <a:pPr lvl="1"/>
            <a:endParaRPr lang="en-US" altLang="ko-KR" dirty="0">
              <a:ea typeface="굴림" panose="020B0600000101010101" pitchFamily="50" charset="-127"/>
            </a:endParaRPr>
          </a:p>
        </p:txBody>
      </p:sp>
      <p:pic>
        <p:nvPicPr>
          <p:cNvPr id="7" name="그림 6"/>
          <p:cNvPicPr>
            <a:picLocks noChangeAspect="1"/>
          </p:cNvPicPr>
          <p:nvPr/>
        </p:nvPicPr>
        <p:blipFill>
          <a:blip r:embed="rId2"/>
          <a:stretch>
            <a:fillRect/>
          </a:stretch>
        </p:blipFill>
        <p:spPr>
          <a:xfrm>
            <a:off x="42660" y="3153093"/>
            <a:ext cx="6147435" cy="3793807"/>
          </a:xfrm>
          <a:prstGeom prst="rect">
            <a:avLst/>
          </a:prstGeom>
        </p:spPr>
      </p:pic>
      <p:pic>
        <p:nvPicPr>
          <p:cNvPr id="9" name="그림 8"/>
          <p:cNvPicPr>
            <a:picLocks noChangeAspect="1"/>
          </p:cNvPicPr>
          <p:nvPr/>
        </p:nvPicPr>
        <p:blipFill>
          <a:blip r:embed="rId3"/>
          <a:stretch>
            <a:fillRect/>
          </a:stretch>
        </p:blipFill>
        <p:spPr>
          <a:xfrm>
            <a:off x="4172700" y="2076450"/>
            <a:ext cx="5067300" cy="1504950"/>
          </a:xfrm>
          <a:prstGeom prst="rect">
            <a:avLst/>
          </a:prstGeom>
        </p:spPr>
      </p:pic>
    </p:spTree>
    <p:extLst>
      <p:ext uri="{BB962C8B-B14F-4D97-AF65-F5344CB8AC3E}">
        <p14:creationId xmlns:p14="http://schemas.microsoft.com/office/powerpoint/2010/main" val="543348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63</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Create a Moore state diagram for the 4-bit string recognizer of figure below. Does it have more states than the Mealy version? Use the implication chart method to reduce the number of states. Do you end with more, less, or the same number of states? Why?</a:t>
            </a:r>
          </a:p>
        </p:txBody>
      </p:sp>
      <p:pic>
        <p:nvPicPr>
          <p:cNvPr id="2" name="그림 1"/>
          <p:cNvPicPr>
            <a:picLocks noChangeAspect="1"/>
          </p:cNvPicPr>
          <p:nvPr/>
        </p:nvPicPr>
        <p:blipFill>
          <a:blip r:embed="rId2"/>
          <a:stretch>
            <a:fillRect/>
          </a:stretch>
        </p:blipFill>
        <p:spPr>
          <a:xfrm>
            <a:off x="1730172" y="3576610"/>
            <a:ext cx="6307455" cy="3320415"/>
          </a:xfrm>
          <a:prstGeom prst="rect">
            <a:avLst/>
          </a:prstGeom>
        </p:spPr>
      </p:pic>
    </p:spTree>
    <p:extLst>
      <p:ext uri="{BB962C8B-B14F-4D97-AF65-F5344CB8AC3E}">
        <p14:creationId xmlns:p14="http://schemas.microsoft.com/office/powerpoint/2010/main" val="22674918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64</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State transition table</a:t>
            </a:r>
          </a:p>
        </p:txBody>
      </p:sp>
      <p:pic>
        <p:nvPicPr>
          <p:cNvPr id="3" name="그림 2"/>
          <p:cNvPicPr>
            <a:picLocks noChangeAspect="1"/>
          </p:cNvPicPr>
          <p:nvPr/>
        </p:nvPicPr>
        <p:blipFill>
          <a:blip r:embed="rId2"/>
          <a:stretch>
            <a:fillRect/>
          </a:stretch>
        </p:blipFill>
        <p:spPr>
          <a:xfrm>
            <a:off x="192060" y="2224723"/>
            <a:ext cx="6267450" cy="3307080"/>
          </a:xfrm>
          <a:prstGeom prst="rect">
            <a:avLst/>
          </a:prstGeom>
        </p:spPr>
      </p:pic>
    </p:spTree>
    <p:extLst>
      <p:ext uri="{BB962C8B-B14F-4D97-AF65-F5344CB8AC3E}">
        <p14:creationId xmlns:p14="http://schemas.microsoft.com/office/powerpoint/2010/main" val="20683054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65</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State transition table</a:t>
            </a:r>
          </a:p>
        </p:txBody>
      </p:sp>
      <p:pic>
        <p:nvPicPr>
          <p:cNvPr id="4" name="그림 3"/>
          <p:cNvPicPr>
            <a:picLocks noChangeAspect="1"/>
          </p:cNvPicPr>
          <p:nvPr/>
        </p:nvPicPr>
        <p:blipFill>
          <a:blip r:embed="rId2"/>
          <a:stretch>
            <a:fillRect/>
          </a:stretch>
        </p:blipFill>
        <p:spPr>
          <a:xfrm>
            <a:off x="4883900" y="2718594"/>
            <a:ext cx="4171950" cy="3590925"/>
          </a:xfrm>
          <a:prstGeom prst="rect">
            <a:avLst/>
          </a:prstGeom>
        </p:spPr>
      </p:pic>
    </p:spTree>
    <p:extLst>
      <p:ext uri="{BB962C8B-B14F-4D97-AF65-F5344CB8AC3E}">
        <p14:creationId xmlns:p14="http://schemas.microsoft.com/office/powerpoint/2010/main" val="3712672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453751" y="1613218"/>
            <a:ext cx="8260080" cy="505206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66</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3108960" y="1620838"/>
            <a:ext cx="6178665"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 S10 and S12 should be combined only with each other</a:t>
            </a:r>
          </a:p>
          <a:p>
            <a:pPr lvl="2"/>
            <a:r>
              <a:rPr lang="en-US" altLang="ko-KR" dirty="0">
                <a:ea typeface="굴림" panose="020B0600000101010101" pitchFamily="50" charset="-127"/>
              </a:rPr>
              <a:t>Different output</a:t>
            </a:r>
          </a:p>
        </p:txBody>
      </p:sp>
    </p:spTree>
    <p:extLst>
      <p:ext uri="{BB962C8B-B14F-4D97-AF65-F5344CB8AC3E}">
        <p14:creationId xmlns:p14="http://schemas.microsoft.com/office/powerpoint/2010/main" val="1063414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466566" y="1615730"/>
            <a:ext cx="8252460" cy="504444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67</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3108960" y="1620838"/>
            <a:ext cx="6178665"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States cannot be combined which contains state S10 or S12</a:t>
            </a:r>
          </a:p>
          <a:p>
            <a:pPr lvl="2"/>
            <a:r>
              <a:rPr lang="en-US" altLang="ko-KR" dirty="0">
                <a:ea typeface="굴림" panose="020B0600000101010101" pitchFamily="50" charset="-127"/>
              </a:rPr>
              <a:t>Except S12 or S10</a:t>
            </a:r>
          </a:p>
        </p:txBody>
      </p:sp>
    </p:spTree>
    <p:extLst>
      <p:ext uri="{BB962C8B-B14F-4D97-AF65-F5344CB8AC3E}">
        <p14:creationId xmlns:p14="http://schemas.microsoft.com/office/powerpoint/2010/main" val="2284388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466566" y="1620838"/>
            <a:ext cx="8244840" cy="504444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68</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3108960" y="1620838"/>
            <a:ext cx="6178665"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States cannot be combined which contains states already excluded</a:t>
            </a:r>
          </a:p>
          <a:p>
            <a:pPr lvl="2"/>
            <a:r>
              <a:rPr lang="en-US" altLang="ko-KR" dirty="0">
                <a:ea typeface="굴림" panose="020B0600000101010101" pitchFamily="50" charset="-127"/>
              </a:rPr>
              <a:t>State S4 and S5 should be combined only with each other</a:t>
            </a:r>
          </a:p>
        </p:txBody>
      </p:sp>
    </p:spTree>
    <p:extLst>
      <p:ext uri="{BB962C8B-B14F-4D97-AF65-F5344CB8AC3E}">
        <p14:creationId xmlns:p14="http://schemas.microsoft.com/office/powerpoint/2010/main" val="3186403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a:stretch>
            <a:fillRect/>
          </a:stretch>
        </p:blipFill>
        <p:spPr>
          <a:xfrm>
            <a:off x="462625" y="1606753"/>
            <a:ext cx="8260080" cy="505968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69</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3108960" y="1620838"/>
            <a:ext cx="6178665"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States cannot be combined which contains states already excluded</a:t>
            </a:r>
          </a:p>
          <a:p>
            <a:pPr lvl="2"/>
            <a:r>
              <a:rPr lang="en-US" altLang="ko-KR" dirty="0">
                <a:ea typeface="굴림" panose="020B0600000101010101" pitchFamily="50" charset="-127"/>
              </a:rPr>
              <a:t>State S1 or S2 cannot be combined with other states</a:t>
            </a:r>
          </a:p>
          <a:p>
            <a:pPr lvl="1"/>
            <a:endParaRPr lang="en-US" altLang="ko-KR" dirty="0">
              <a:ea typeface="굴림" panose="020B0600000101010101" pitchFamily="50" charset="-127"/>
            </a:endParaRPr>
          </a:p>
        </p:txBody>
      </p:sp>
    </p:spTree>
    <p:extLst>
      <p:ext uri="{BB962C8B-B14F-4D97-AF65-F5344CB8AC3E}">
        <p14:creationId xmlns:p14="http://schemas.microsoft.com/office/powerpoint/2010/main" val="19195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제목 1">
            <a:extLst>
              <a:ext uri="{FF2B5EF4-FFF2-40B4-BE49-F238E27FC236}">
                <a16:creationId xmlns:a16="http://schemas.microsoft.com/office/drawing/2014/main" id="{04BF8503-6F16-2B44-921F-4922EBDC0B98}"/>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24578" name="바닥글 개체 틀 3">
            <a:extLst>
              <a:ext uri="{FF2B5EF4-FFF2-40B4-BE49-F238E27FC236}">
                <a16:creationId xmlns:a16="http://schemas.microsoft.com/office/drawing/2014/main" id="{82CF64F2-B3EF-0F4F-B4EB-2AB1C95FC18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90E7889-E44C-304B-B33A-8E9360412271}"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4579" name="Rectangle 3">
            <a:extLst>
              <a:ext uri="{FF2B5EF4-FFF2-40B4-BE49-F238E27FC236}">
                <a16:creationId xmlns:a16="http://schemas.microsoft.com/office/drawing/2014/main" id="{C1585ABE-34B5-344B-AE2A-0AEC983BF751}"/>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D2</a:t>
            </a:r>
          </a:p>
        </p:txBody>
      </p:sp>
      <p:pic>
        <p:nvPicPr>
          <p:cNvPr id="24580" name="그림 5">
            <a:extLst>
              <a:ext uri="{FF2B5EF4-FFF2-40B4-BE49-F238E27FC236}">
                <a16:creationId xmlns:a16="http://schemas.microsoft.com/office/drawing/2014/main" id="{3CD15802-89CA-814D-A5CB-9E39E67E3F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08188"/>
            <a:ext cx="745807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465181" y="1620838"/>
            <a:ext cx="8244840" cy="504444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70</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3108960" y="1620838"/>
            <a:ext cx="6178665"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States cannot be combined which contains states already excluded</a:t>
            </a:r>
          </a:p>
          <a:p>
            <a:pPr lvl="2"/>
            <a:r>
              <a:rPr lang="en-US" altLang="ko-KR" dirty="0">
                <a:ea typeface="굴림" panose="020B0600000101010101" pitchFamily="50" charset="-127"/>
              </a:rPr>
              <a:t>State S0 cannot be combined with other states</a:t>
            </a:r>
          </a:p>
          <a:p>
            <a:pPr lvl="2"/>
            <a:endParaRPr lang="en-US" altLang="ko-KR" dirty="0">
              <a:ea typeface="굴림" panose="020B0600000101010101" pitchFamily="50" charset="-127"/>
            </a:endParaRPr>
          </a:p>
        </p:txBody>
      </p:sp>
    </p:spTree>
    <p:extLst>
      <p:ext uri="{BB962C8B-B14F-4D97-AF65-F5344CB8AC3E}">
        <p14:creationId xmlns:p14="http://schemas.microsoft.com/office/powerpoint/2010/main" val="3908011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stretch>
            <a:fillRect/>
          </a:stretch>
        </p:blipFill>
        <p:spPr>
          <a:xfrm>
            <a:off x="462625" y="1606753"/>
            <a:ext cx="8237220" cy="5052060"/>
          </a:xfrm>
          <a:prstGeom prst="rect">
            <a:avLst/>
          </a:prstGeom>
        </p:spPr>
      </p:pic>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71</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3108960" y="1620838"/>
            <a:ext cx="6178665" cy="4514850"/>
          </a:xfrm>
        </p:spPr>
        <p:txBody>
          <a:bodyPr/>
          <a:lstStyle/>
          <a:p>
            <a:r>
              <a:rPr lang="en-US" altLang="ko-KR" dirty="0">
                <a:ea typeface="굴림" panose="020B0600000101010101" pitchFamily="50" charset="-127"/>
              </a:rPr>
              <a:t>Implication chart method:</a:t>
            </a:r>
          </a:p>
          <a:p>
            <a:pPr lvl="1"/>
            <a:r>
              <a:rPr lang="en-US" altLang="ko-KR" dirty="0">
                <a:ea typeface="굴림" panose="020B0600000101010101" pitchFamily="50" charset="-127"/>
              </a:rPr>
              <a:t>S3, S6 can be combined</a:t>
            </a:r>
          </a:p>
          <a:p>
            <a:pPr lvl="1"/>
            <a:r>
              <a:rPr lang="en-US" altLang="ko-KR" dirty="0">
                <a:ea typeface="굴림" panose="020B0600000101010101" pitchFamily="50" charset="-127"/>
              </a:rPr>
              <a:t>S4, S5 can be combined</a:t>
            </a:r>
          </a:p>
          <a:p>
            <a:pPr lvl="1"/>
            <a:r>
              <a:rPr lang="en-US" altLang="ko-KR" dirty="0">
                <a:ea typeface="굴림" panose="020B0600000101010101" pitchFamily="50" charset="-127"/>
              </a:rPr>
              <a:t>S7, S8, S9, S11, S13, S14 can be combined</a:t>
            </a:r>
          </a:p>
          <a:p>
            <a:pPr lvl="1"/>
            <a:r>
              <a:rPr lang="en-US" altLang="ko-KR" dirty="0">
                <a:ea typeface="굴림" panose="020B0600000101010101" pitchFamily="50" charset="-127"/>
              </a:rPr>
              <a:t>S10, S12 can be combined</a:t>
            </a:r>
          </a:p>
        </p:txBody>
      </p:sp>
    </p:spTree>
    <p:extLst>
      <p:ext uri="{BB962C8B-B14F-4D97-AF65-F5344CB8AC3E}">
        <p14:creationId xmlns:p14="http://schemas.microsoft.com/office/powerpoint/2010/main" val="6299698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72</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State diagram before state minimization </a:t>
            </a:r>
          </a:p>
        </p:txBody>
      </p:sp>
      <p:pic>
        <p:nvPicPr>
          <p:cNvPr id="4" name="그림 3"/>
          <p:cNvPicPr>
            <a:picLocks noChangeAspect="1"/>
          </p:cNvPicPr>
          <p:nvPr/>
        </p:nvPicPr>
        <p:blipFill>
          <a:blip r:embed="rId2"/>
          <a:stretch>
            <a:fillRect/>
          </a:stretch>
        </p:blipFill>
        <p:spPr>
          <a:xfrm>
            <a:off x="5035766" y="2483088"/>
            <a:ext cx="4171950" cy="3590925"/>
          </a:xfrm>
          <a:prstGeom prst="rect">
            <a:avLst/>
          </a:prstGeom>
        </p:spPr>
      </p:pic>
      <p:pic>
        <p:nvPicPr>
          <p:cNvPr id="6" name="그림 5"/>
          <p:cNvPicPr>
            <a:picLocks noChangeAspect="1"/>
          </p:cNvPicPr>
          <p:nvPr/>
        </p:nvPicPr>
        <p:blipFill>
          <a:blip r:embed="rId3"/>
          <a:stretch>
            <a:fillRect/>
          </a:stretch>
        </p:blipFill>
        <p:spPr>
          <a:xfrm>
            <a:off x="0" y="2483088"/>
            <a:ext cx="4955858" cy="2608898"/>
          </a:xfrm>
          <a:prstGeom prst="rect">
            <a:avLst/>
          </a:prstGeom>
        </p:spPr>
      </p:pic>
    </p:spTree>
    <p:extLst>
      <p:ext uri="{BB962C8B-B14F-4D97-AF65-F5344CB8AC3E}">
        <p14:creationId xmlns:p14="http://schemas.microsoft.com/office/powerpoint/2010/main" val="28183886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바닥글 개체 틀 4"/>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7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7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7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7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7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7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rPr>
              <a:t>CS 150 - Fall  2000 - Sequential Logic Implementation - </a:t>
            </a:r>
            <a:fld id="{82DF42C4-5246-4682-98FC-467725DEB856}" type="slidenum">
              <a:rPr kumimoji="0" lang="en-US" altLang="ko-KR" sz="1200" smtClean="0">
                <a:solidFill>
                  <a:schemeClr val="bg2"/>
                </a:solidFill>
                <a:latin typeface="Arial" panose="020B0604020202020204" pitchFamily="34" charset="0"/>
              </a:rPr>
              <a:pPr>
                <a:spcBef>
                  <a:spcPct val="50000"/>
                </a:spcBef>
                <a:buClrTx/>
                <a:buFontTx/>
                <a:buNone/>
              </a:pPr>
              <a:t>73</a:t>
            </a:fld>
            <a:endParaRPr kumimoji="0" lang="en-US" altLang="ko-KR" sz="1200">
              <a:solidFill>
                <a:schemeClr val="bg2"/>
              </a:solidFill>
              <a:latin typeface="Arial" panose="020B0604020202020204" pitchFamily="34" charset="0"/>
            </a:endParaRPr>
          </a:p>
        </p:txBody>
      </p:sp>
      <p:sp>
        <p:nvSpPr>
          <p:cNvPr id="34818" name="Rectangle 2"/>
          <p:cNvSpPr>
            <a:spLocks noGrp="1" noChangeArrowheads="1"/>
          </p:cNvSpPr>
          <p:nvPr>
            <p:ph type="title"/>
          </p:nvPr>
        </p:nvSpPr>
        <p:spPr/>
        <p:txBody>
          <a:bodyPr/>
          <a:lstStyle/>
          <a:p>
            <a:r>
              <a:rPr lang="en-US" altLang="ko-KR" dirty="0">
                <a:ea typeface="굴림" panose="020B0600000101010101" pitchFamily="50" charset="-127"/>
              </a:rPr>
              <a:t>Exercise 8.3.</a:t>
            </a:r>
          </a:p>
        </p:txBody>
      </p:sp>
      <p:sp>
        <p:nvSpPr>
          <p:cNvPr id="34819" name="Rectangle 3"/>
          <p:cNvSpPr>
            <a:spLocks noGrp="1" noChangeArrowheads="1"/>
          </p:cNvSpPr>
          <p:nvPr>
            <p:ph type="body" idx="1"/>
          </p:nvPr>
        </p:nvSpPr>
        <p:spPr>
          <a:xfrm>
            <a:off x="480175" y="1620838"/>
            <a:ext cx="8807450" cy="4514850"/>
          </a:xfrm>
        </p:spPr>
        <p:txBody>
          <a:bodyPr/>
          <a:lstStyle/>
          <a:p>
            <a:r>
              <a:rPr lang="en-US" altLang="ko-KR" dirty="0">
                <a:ea typeface="굴림" panose="020B0600000101010101" pitchFamily="50" charset="-127"/>
              </a:rPr>
              <a:t>State diagram for minimized states</a:t>
            </a:r>
          </a:p>
        </p:txBody>
      </p:sp>
      <p:pic>
        <p:nvPicPr>
          <p:cNvPr id="7" name="그림 6"/>
          <p:cNvPicPr>
            <a:picLocks noChangeAspect="1"/>
          </p:cNvPicPr>
          <p:nvPr/>
        </p:nvPicPr>
        <p:blipFill>
          <a:blip r:embed="rId2"/>
          <a:stretch>
            <a:fillRect/>
          </a:stretch>
        </p:blipFill>
        <p:spPr>
          <a:xfrm>
            <a:off x="5052724" y="2499713"/>
            <a:ext cx="4143375" cy="1914525"/>
          </a:xfrm>
          <a:prstGeom prst="rect">
            <a:avLst/>
          </a:prstGeom>
        </p:spPr>
      </p:pic>
      <p:pic>
        <p:nvPicPr>
          <p:cNvPr id="2" name="그림 1"/>
          <p:cNvPicPr>
            <a:picLocks noChangeAspect="1"/>
          </p:cNvPicPr>
          <p:nvPr/>
        </p:nvPicPr>
        <p:blipFill>
          <a:blip r:embed="rId3"/>
          <a:stretch>
            <a:fillRect/>
          </a:stretch>
        </p:blipFill>
        <p:spPr>
          <a:xfrm>
            <a:off x="1280550" y="2356838"/>
            <a:ext cx="2971800" cy="4114800"/>
          </a:xfrm>
          <a:prstGeom prst="rect">
            <a:avLst/>
          </a:prstGeom>
        </p:spPr>
      </p:pic>
    </p:spTree>
    <p:extLst>
      <p:ext uri="{BB962C8B-B14F-4D97-AF65-F5344CB8AC3E}">
        <p14:creationId xmlns:p14="http://schemas.microsoft.com/office/powerpoint/2010/main" val="425946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제목 1">
            <a:extLst>
              <a:ext uri="{FF2B5EF4-FFF2-40B4-BE49-F238E27FC236}">
                <a16:creationId xmlns:a16="http://schemas.microsoft.com/office/drawing/2014/main" id="{843C0E68-5091-BF41-A0A1-F7E41FAE6383}"/>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25602" name="바닥글 개체 틀 3">
            <a:extLst>
              <a:ext uri="{FF2B5EF4-FFF2-40B4-BE49-F238E27FC236}">
                <a16:creationId xmlns:a16="http://schemas.microsoft.com/office/drawing/2014/main" id="{7F339FD1-A558-BD47-B2D9-D5670896ADD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47A76FB3-A6E9-B44A-B432-DC0BFF9C902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5603" name="Rectangle 3">
            <a:extLst>
              <a:ext uri="{FF2B5EF4-FFF2-40B4-BE49-F238E27FC236}">
                <a16:creationId xmlns:a16="http://schemas.microsoft.com/office/drawing/2014/main" id="{A7304BDA-A23A-3C40-B67D-99CF281F024B}"/>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D1</a:t>
            </a:r>
          </a:p>
        </p:txBody>
      </p:sp>
      <p:pic>
        <p:nvPicPr>
          <p:cNvPr id="25604" name="그림 2">
            <a:extLst>
              <a:ext uri="{FF2B5EF4-FFF2-40B4-BE49-F238E27FC236}">
                <a16:creationId xmlns:a16="http://schemas.microsoft.com/office/drawing/2014/main" id="{F49BCE21-86C4-EB40-A89B-7EC7C01C93F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9138"/>
            <a:ext cx="82931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제목 1">
            <a:extLst>
              <a:ext uri="{FF2B5EF4-FFF2-40B4-BE49-F238E27FC236}">
                <a16:creationId xmlns:a16="http://schemas.microsoft.com/office/drawing/2014/main" id="{181F3680-AA52-FD4B-AC4C-0CA33640C57E}"/>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26626" name="바닥글 개체 틀 3">
            <a:extLst>
              <a:ext uri="{FF2B5EF4-FFF2-40B4-BE49-F238E27FC236}">
                <a16:creationId xmlns:a16="http://schemas.microsoft.com/office/drawing/2014/main" id="{1B115800-6E07-4C41-AC1F-0C5C8056B24A}"/>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D313EFA6-BAD6-0F4A-B748-8184D66FB39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26627" name="Rectangle 3">
            <a:extLst>
              <a:ext uri="{FF2B5EF4-FFF2-40B4-BE49-F238E27FC236}">
                <a16:creationId xmlns:a16="http://schemas.microsoft.com/office/drawing/2014/main" id="{3131DB02-BF07-4141-83DB-F22905AE7373}"/>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D0</a:t>
            </a:r>
          </a:p>
        </p:txBody>
      </p:sp>
      <p:pic>
        <p:nvPicPr>
          <p:cNvPr id="26628" name="그림 2">
            <a:extLst>
              <a:ext uri="{FF2B5EF4-FFF2-40B4-BE49-F238E27FC236}">
                <a16:creationId xmlns:a16="http://schemas.microsoft.com/office/drawing/2014/main" id="{3E737464-2FD6-E24C-A96A-461734B056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38350"/>
            <a:ext cx="65722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template.pot">
  <a:themeElements>
    <a:clrScheme name="template.po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template.pot">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ko-KR"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ko-KR"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template.po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template.po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template.po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plate.po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template.po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template.po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template.po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C:\gaetano\Edu\cse370_s99\slides\template.pot</Template>
  <TotalTime>4419</TotalTime>
  <Pages>37</Pages>
  <Words>3270</Words>
  <Application>Microsoft Macintosh PowerPoint</Application>
  <PresentationFormat>사용자 지정</PresentationFormat>
  <Paragraphs>1055</Paragraphs>
  <Slides>73</Slides>
  <Notes>23</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73</vt:i4>
      </vt:variant>
    </vt:vector>
  </HeadingPairs>
  <TitlesOfParts>
    <vt:vector size="84" baseType="lpstr">
      <vt:lpstr>굴림</vt:lpstr>
      <vt:lpstr>맑은 고딕</vt:lpstr>
      <vt:lpstr>Arial</vt:lpstr>
      <vt:lpstr>Arial Black</vt:lpstr>
      <vt:lpstr>Calibri</vt:lpstr>
      <vt:lpstr>Comic Sans MS</vt:lpstr>
      <vt:lpstr>Monotype Sorts</vt:lpstr>
      <vt:lpstr>Tahoma</vt:lpstr>
      <vt:lpstr>Times New Roman</vt:lpstr>
      <vt:lpstr>Wingdings</vt:lpstr>
      <vt:lpstr>template.pot</vt:lpstr>
      <vt:lpstr>Chapter 8 FSM Minimization</vt:lpstr>
      <vt:lpstr>Schedule</vt:lpstr>
      <vt:lpstr>Example: Vending Machine</vt:lpstr>
      <vt:lpstr>Example: Vending Machine</vt:lpstr>
      <vt:lpstr>Example: Vending Machine</vt:lpstr>
      <vt:lpstr>Example: Vending Machine</vt:lpstr>
      <vt:lpstr>Example: Vending Machine</vt:lpstr>
      <vt:lpstr>Example: Vending Machine</vt:lpstr>
      <vt:lpstr>Example: Vending Machine</vt:lpstr>
      <vt:lpstr>Example: Vending Machine</vt:lpstr>
      <vt:lpstr>Example: Vending Machine (cont’d)</vt:lpstr>
      <vt:lpstr>Example: Vending Machine (cont’d)</vt:lpstr>
      <vt:lpstr>Example: Vending Machine (cont’d)</vt:lpstr>
      <vt:lpstr> Finite State Machine Optimization</vt:lpstr>
      <vt:lpstr>State Minimization Example</vt:lpstr>
      <vt:lpstr>Algorithmic Approach to State Minimization</vt:lpstr>
      <vt:lpstr>Method of Successive Partitions</vt:lpstr>
      <vt:lpstr>Method of Successive Partitions</vt:lpstr>
      <vt:lpstr>Method of Successive Partitions</vt:lpstr>
      <vt:lpstr>Method of Successive Partitions</vt:lpstr>
      <vt:lpstr>Method of Successive Partitions</vt:lpstr>
      <vt:lpstr>Method of Successive Partitions</vt:lpstr>
      <vt:lpstr>Method of Successive Partitions</vt:lpstr>
      <vt:lpstr>Method of Successive Partitions</vt:lpstr>
      <vt:lpstr>Minimized FSM</vt:lpstr>
      <vt:lpstr>Minimized FSM</vt:lpstr>
      <vt:lpstr>Minimized FSM: A Simple Illustration</vt:lpstr>
      <vt:lpstr>Minimized FSM</vt:lpstr>
      <vt:lpstr>Implication Chart Method</vt:lpstr>
      <vt:lpstr>Implication Chart Method: 3-bit seq. detector</vt:lpstr>
      <vt:lpstr>Implication Chart Method: 3-bit seq. detector</vt:lpstr>
      <vt:lpstr>Implication Chart Method: 3-bit seq. detector</vt:lpstr>
      <vt:lpstr>Implication Chart Method: 3-bit seq. detector</vt:lpstr>
      <vt:lpstr>Implication Chart Method: 3-bit seq. detector</vt:lpstr>
      <vt:lpstr>Results</vt:lpstr>
      <vt:lpstr>More Complex State Minimization</vt:lpstr>
      <vt:lpstr>Minimized FSM</vt:lpstr>
      <vt:lpstr> Summary: Finite State Machine Optimization</vt:lpstr>
      <vt:lpstr>Schedule</vt:lpstr>
      <vt:lpstr>Exercise 8.5.</vt:lpstr>
      <vt:lpstr>Exercise 8.5.</vt:lpstr>
      <vt:lpstr>Exercise 8.5.</vt:lpstr>
      <vt:lpstr>Exercise 8.5.</vt:lpstr>
      <vt:lpstr>Exercise 8.6.</vt:lpstr>
      <vt:lpstr>Exercise 8.6.</vt:lpstr>
      <vt:lpstr>Exercise 8.6.</vt:lpstr>
      <vt:lpstr>Exercise 8.6.</vt:lpstr>
      <vt:lpstr>Exercise 8.6.</vt:lpstr>
      <vt:lpstr>Exercise 8.2.</vt:lpstr>
      <vt:lpstr>Exercise 8.2.</vt:lpstr>
      <vt:lpstr>Exercise 8.2.</vt:lpstr>
      <vt:lpstr>Exercise 8.2.</vt:lpstr>
      <vt:lpstr>Exercise 8.2.</vt:lpstr>
      <vt:lpstr>Exercise 8.2.</vt:lpstr>
      <vt:lpstr>Exercise 8.2.</vt:lpstr>
      <vt:lpstr>Exercise 8.4.</vt:lpstr>
      <vt:lpstr>Exercise 8.4.</vt:lpstr>
      <vt:lpstr>Exercise 8.4.</vt:lpstr>
      <vt:lpstr>Exercise 8.4.</vt:lpstr>
      <vt:lpstr>Exercise 8.4.</vt:lpstr>
      <vt:lpstr>Exercise 8.4.</vt:lpstr>
      <vt:lpstr>Exercise 8.4.</vt:lpstr>
      <vt:lpstr>Exercise 8.3.</vt:lpstr>
      <vt:lpstr>Exercise 8.3.</vt:lpstr>
      <vt:lpstr>Exercise 8.3.</vt:lpstr>
      <vt:lpstr>Exercise 8.3.</vt:lpstr>
      <vt:lpstr>Exercise 8.3.</vt:lpstr>
      <vt:lpstr>Exercise 8.3.</vt:lpstr>
      <vt:lpstr>Exercise 8.3.</vt:lpstr>
      <vt:lpstr>Exercise 8.3.</vt:lpstr>
      <vt:lpstr>Exercise 8.3.</vt:lpstr>
      <vt:lpstr>Exercise 8.3.</vt:lpstr>
      <vt:lpstr>Exercise 8.3.</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Sequential logic implementation</dc:title>
  <dc:subject/>
  <dc:creator>Gaetano Borriello</dc:creator>
  <cp:keywords/>
  <dc:description/>
  <cp:lastModifiedBy>Microsoft Office User</cp:lastModifiedBy>
  <cp:revision>111</cp:revision>
  <cp:lastPrinted>2000-05-11T19:00:15Z</cp:lastPrinted>
  <dcterms:created xsi:type="dcterms:W3CDTF">1997-03-21T12:03:47Z</dcterms:created>
  <dcterms:modified xsi:type="dcterms:W3CDTF">2019-11-05T00:26:08Z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2</vt:i4>
  </property>
  <property fmtid="{D5CDD505-2E9C-101B-9397-08002B2CF9AE}" pid="3" name="GraphicType">
    <vt:i4>1</vt:i4>
  </property>
  <property fmtid="{D5CDD505-2E9C-101B-9397-08002B2CF9AE}" pid="4" name="Compression">
    <vt:i4>100</vt:i4>
  </property>
  <property fmtid="{D5CDD505-2E9C-101B-9397-08002B2CF9AE}" pid="5" name="ScreenSize">
    <vt:i4>2</vt:i4>
  </property>
  <property fmtid="{D5CDD505-2E9C-101B-9397-08002B2CF9AE}" pid="6" name="ScreenUsage">
    <vt:i4>2</vt:i4>
  </property>
  <property fmtid="{D5CDD505-2E9C-101B-9397-08002B2CF9AE}" pid="7" name="MailAddress">
    <vt:lpwstr>cse370-webmaster@cs.washington.edu</vt:lpwstr>
  </property>
  <property fmtid="{D5CDD505-2E9C-101B-9397-08002B2CF9AE}" pid="8" name="HomePage">
    <vt:lpwstr>www.cs.washington.edu/education/courses/370/00sp</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3</vt:i4>
  </property>
  <property fmtid="{D5CDD505-2E9C-101B-9397-08002B2CF9AE}" pid="19" name="ShowNotes">
    <vt:bool>false</vt:bool>
  </property>
  <property fmtid="{D5CDD505-2E9C-101B-9397-08002B2CF9AE}" pid="20" name="NavBtnPos">
    <vt:i4>4</vt:i4>
  </property>
  <property fmtid="{D5CDD505-2E9C-101B-9397-08002B2CF9AE}" pid="21" name="OutputDir">
    <vt:lpwstr>C:\WINNT\Profiles\gaetano\Desktop</vt:lpwstr>
  </property>
</Properties>
</file>